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83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80" r:id="rId26"/>
    <p:sldId id="281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311" r:id="rId35"/>
    <p:sldId id="291" r:id="rId36"/>
    <p:sldId id="292" r:id="rId37"/>
    <p:sldId id="293" r:id="rId38"/>
    <p:sldId id="294" r:id="rId39"/>
    <p:sldId id="295" r:id="rId40"/>
    <p:sldId id="296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10" r:id="rId52"/>
    <p:sldId id="308" r:id="rId53"/>
    <p:sldId id="297" r:id="rId54"/>
    <p:sldId id="309" r:id="rId5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1F518A-9513-4545-97D7-5BEEED99769D}" v="387" dt="2022-07-15T16:00:04.24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154"/>
    <p:restoredTop sz="96327"/>
  </p:normalViewPr>
  <p:slideViewPr>
    <p:cSldViewPr snapToGrid="0" snapToObjects="1">
      <p:cViewPr varScale="1">
        <p:scale>
          <a:sx n="160" d="100"/>
          <a:sy n="160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microsoft.com/office/2015/10/relationships/revisionInfo" Target="revisionInfo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sha Vudatha" userId="64aa1db5-3f14-4597-916c-fa9f2991fcf0" providerId="ADAL" clId="{751F518A-9513-4545-97D7-5BEEED99769D}"/>
    <pc:docChg chg="undo redo custSel addSld delSld modSld sldOrd">
      <pc:chgData name="Usha Vudatha" userId="64aa1db5-3f14-4597-916c-fa9f2991fcf0" providerId="ADAL" clId="{751F518A-9513-4545-97D7-5BEEED99769D}" dt="2022-07-15T16:23:36.084" v="14104" actId="20578"/>
      <pc:docMkLst>
        <pc:docMk/>
      </pc:docMkLst>
      <pc:sldChg chg="addSp delSp modSp mod setBg addAnim setClrOvrMap">
        <pc:chgData name="Usha Vudatha" userId="64aa1db5-3f14-4597-916c-fa9f2991fcf0" providerId="ADAL" clId="{751F518A-9513-4545-97D7-5BEEED99769D}" dt="2022-07-01T14:25:32.222" v="3322"/>
        <pc:sldMkLst>
          <pc:docMk/>
          <pc:sldMk cId="2591603970" sldId="256"/>
        </pc:sldMkLst>
        <pc:spChg chg="mod">
          <ac:chgData name="Usha Vudatha" userId="64aa1db5-3f14-4597-916c-fa9f2991fcf0" providerId="ADAL" clId="{751F518A-9513-4545-97D7-5BEEED99769D}" dt="2022-07-01T14:25:32.219" v="3320" actId="26606"/>
          <ac:spMkLst>
            <pc:docMk/>
            <pc:sldMk cId="2591603970" sldId="256"/>
            <ac:spMk id="2" creationId="{D452E92E-2D56-9C77-672F-ACDC0306A78F}"/>
          </ac:spMkLst>
        </pc:spChg>
        <pc:spChg chg="mod">
          <ac:chgData name="Usha Vudatha" userId="64aa1db5-3f14-4597-916c-fa9f2991fcf0" providerId="ADAL" clId="{751F518A-9513-4545-97D7-5BEEED99769D}" dt="2022-07-01T14:25:32.219" v="3320" actId="26606"/>
          <ac:spMkLst>
            <pc:docMk/>
            <pc:sldMk cId="2591603970" sldId="256"/>
            <ac:spMk id="3" creationId="{333EC636-4AF2-B3C7-8712-BF642F61D544}"/>
          </ac:spMkLst>
        </pc:spChg>
        <pc:spChg chg="add del">
          <ac:chgData name="Usha Vudatha" userId="64aa1db5-3f14-4597-916c-fa9f2991fcf0" providerId="ADAL" clId="{751F518A-9513-4545-97D7-5BEEED99769D}" dt="2022-07-01T14:25:32.211" v="3319" actId="26606"/>
          <ac:spMkLst>
            <pc:docMk/>
            <pc:sldMk cId="2591603970" sldId="256"/>
            <ac:spMk id="9" creationId="{4CE9304C-7D47-49AD-9260-6DBF0A5B9A0A}"/>
          </ac:spMkLst>
        </pc:spChg>
        <pc:spChg chg="add del">
          <ac:chgData name="Usha Vudatha" userId="64aa1db5-3f14-4597-916c-fa9f2991fcf0" providerId="ADAL" clId="{751F518A-9513-4545-97D7-5BEEED99769D}" dt="2022-07-01T14:25:32.211" v="3319" actId="26606"/>
          <ac:spMkLst>
            <pc:docMk/>
            <pc:sldMk cId="2591603970" sldId="256"/>
            <ac:spMk id="11" creationId="{9DEDD006-D91C-4989-B39C-EEEA43F868FF}"/>
          </ac:spMkLst>
        </pc:spChg>
        <pc:spChg chg="add del">
          <ac:chgData name="Usha Vudatha" userId="64aa1db5-3f14-4597-916c-fa9f2991fcf0" providerId="ADAL" clId="{751F518A-9513-4545-97D7-5BEEED99769D}" dt="2022-07-01T14:25:32.211" v="3319" actId="26606"/>
          <ac:spMkLst>
            <pc:docMk/>
            <pc:sldMk cId="2591603970" sldId="256"/>
            <ac:spMk id="13" creationId="{35EF7FFE-55CC-444E-A630-F40A5C9C5C8B}"/>
          </ac:spMkLst>
        </pc:spChg>
        <pc:spChg chg="add">
          <ac:chgData name="Usha Vudatha" userId="64aa1db5-3f14-4597-916c-fa9f2991fcf0" providerId="ADAL" clId="{751F518A-9513-4545-97D7-5BEEED99769D}" dt="2022-07-01T14:25:32.219" v="3320" actId="26606"/>
          <ac:spMkLst>
            <pc:docMk/>
            <pc:sldMk cId="2591603970" sldId="256"/>
            <ac:spMk id="15" creationId="{1FF9CEF5-A50D-4B8B-9852-D76F7037867E}"/>
          </ac:spMkLst>
        </pc:spChg>
        <pc:spChg chg="add">
          <ac:chgData name="Usha Vudatha" userId="64aa1db5-3f14-4597-916c-fa9f2991fcf0" providerId="ADAL" clId="{751F518A-9513-4545-97D7-5BEEED99769D}" dt="2022-07-01T14:25:32.219" v="3320" actId="26606"/>
          <ac:spMkLst>
            <pc:docMk/>
            <pc:sldMk cId="2591603970" sldId="256"/>
            <ac:spMk id="17" creationId="{30684D86-C9D1-40C3-A9B6-EC935C7312E3}"/>
          </ac:spMkLst>
        </pc:spChg>
        <pc:spChg chg="add">
          <ac:chgData name="Usha Vudatha" userId="64aa1db5-3f14-4597-916c-fa9f2991fcf0" providerId="ADAL" clId="{751F518A-9513-4545-97D7-5BEEED99769D}" dt="2022-07-01T14:25:32.219" v="3320" actId="26606"/>
          <ac:spMkLst>
            <pc:docMk/>
            <pc:sldMk cId="2591603970" sldId="256"/>
            <ac:spMk id="18" creationId="{1EDF7896-F56A-49DA-90F3-F5CE8B9833AD}"/>
          </ac:spMkLst>
        </pc:spChg>
        <pc:picChg chg="add del">
          <ac:chgData name="Usha Vudatha" userId="64aa1db5-3f14-4597-916c-fa9f2991fcf0" providerId="ADAL" clId="{751F518A-9513-4545-97D7-5BEEED99769D}" dt="2022-07-01T14:25:32.211" v="3319" actId="26606"/>
          <ac:picMkLst>
            <pc:docMk/>
            <pc:sldMk cId="2591603970" sldId="256"/>
            <ac:picMk id="5" creationId="{38991EE1-2179-A66D-8F8B-12C7F0970103}"/>
          </ac:picMkLst>
        </pc:picChg>
        <pc:picChg chg="add">
          <ac:chgData name="Usha Vudatha" userId="64aa1db5-3f14-4597-916c-fa9f2991fcf0" providerId="ADAL" clId="{751F518A-9513-4545-97D7-5BEEED99769D}" dt="2022-07-01T14:25:32.219" v="3320" actId="26606"/>
          <ac:picMkLst>
            <pc:docMk/>
            <pc:sldMk cId="2591603970" sldId="256"/>
            <ac:picMk id="16" creationId="{EA7370D0-FCFE-8D57-93B6-7644E914A6E2}"/>
          </ac:picMkLst>
        </pc:picChg>
      </pc:sldChg>
      <pc:sldChg chg="addSp modSp mod modAnim">
        <pc:chgData name="Usha Vudatha" userId="64aa1db5-3f14-4597-916c-fa9f2991fcf0" providerId="ADAL" clId="{751F518A-9513-4545-97D7-5BEEED99769D}" dt="2022-07-01T14:27:24.098" v="3335"/>
        <pc:sldMkLst>
          <pc:docMk/>
          <pc:sldMk cId="2136457081" sldId="257"/>
        </pc:sldMkLst>
        <pc:spChg chg="mod">
          <ac:chgData name="Usha Vudatha" userId="64aa1db5-3f14-4597-916c-fa9f2991fcf0" providerId="ADAL" clId="{751F518A-9513-4545-97D7-5BEEED99769D}" dt="2022-07-01T14:26:52.661" v="3330" actId="1076"/>
          <ac:spMkLst>
            <pc:docMk/>
            <pc:sldMk cId="2136457081" sldId="257"/>
            <ac:spMk id="3" creationId="{5539B27E-610A-8886-5E2B-ADF82660AC79}"/>
          </ac:spMkLst>
        </pc:spChg>
        <pc:spChg chg="mod">
          <ac:chgData name="Usha Vudatha" userId="64aa1db5-3f14-4597-916c-fa9f2991fcf0" providerId="ADAL" clId="{751F518A-9513-4545-97D7-5BEEED99769D}" dt="2022-07-01T14:26:46.197" v="3329" actId="207"/>
          <ac:spMkLst>
            <pc:docMk/>
            <pc:sldMk cId="2136457081" sldId="257"/>
            <ac:spMk id="5" creationId="{FE89D502-54A0-B63F-85BF-EED43CC45D2D}"/>
          </ac:spMkLst>
        </pc:spChg>
        <pc:picChg chg="add mod">
          <ac:chgData name="Usha Vudatha" userId="64aa1db5-3f14-4597-916c-fa9f2991fcf0" providerId="ADAL" clId="{751F518A-9513-4545-97D7-5BEEED99769D}" dt="2022-07-01T14:26:34.797" v="3328" actId="1076"/>
          <ac:picMkLst>
            <pc:docMk/>
            <pc:sldMk cId="2136457081" sldId="257"/>
            <ac:picMk id="8" creationId="{CE71214D-4FB8-1977-F1A4-3BBC68E9C82E}"/>
          </ac:picMkLst>
        </pc:picChg>
      </pc:sldChg>
      <pc:sldChg chg="modAnim">
        <pc:chgData name="Usha Vudatha" userId="64aa1db5-3f14-4597-916c-fa9f2991fcf0" providerId="ADAL" clId="{751F518A-9513-4545-97D7-5BEEED99769D}" dt="2022-07-01T14:27:47.386" v="3338"/>
        <pc:sldMkLst>
          <pc:docMk/>
          <pc:sldMk cId="4033734617" sldId="258"/>
        </pc:sldMkLst>
      </pc:sldChg>
      <pc:sldChg chg="modAnim">
        <pc:chgData name="Usha Vudatha" userId="64aa1db5-3f14-4597-916c-fa9f2991fcf0" providerId="ADAL" clId="{751F518A-9513-4545-97D7-5BEEED99769D}" dt="2022-07-01T14:28:04.840" v="3342"/>
        <pc:sldMkLst>
          <pc:docMk/>
          <pc:sldMk cId="33863124" sldId="259"/>
        </pc:sldMkLst>
      </pc:sldChg>
      <pc:sldChg chg="addSp delSp modSp mod modAnim">
        <pc:chgData name="Usha Vudatha" userId="64aa1db5-3f14-4597-916c-fa9f2991fcf0" providerId="ADAL" clId="{751F518A-9513-4545-97D7-5BEEED99769D}" dt="2022-07-01T14:30:05.693" v="3362"/>
        <pc:sldMkLst>
          <pc:docMk/>
          <pc:sldMk cId="414820387" sldId="260"/>
        </pc:sldMkLst>
        <pc:spChg chg="mod">
          <ac:chgData name="Usha Vudatha" userId="64aa1db5-3f14-4597-916c-fa9f2991fcf0" providerId="ADAL" clId="{751F518A-9513-4545-97D7-5BEEED99769D}" dt="2022-07-01T14:29:32.487" v="3358" actId="1076"/>
          <ac:spMkLst>
            <pc:docMk/>
            <pc:sldMk cId="414820387" sldId="260"/>
            <ac:spMk id="2" creationId="{E0FED2DA-2443-E3D1-925F-0C1E67829208}"/>
          </ac:spMkLst>
        </pc:spChg>
        <pc:spChg chg="del">
          <ac:chgData name="Usha Vudatha" userId="64aa1db5-3f14-4597-916c-fa9f2991fcf0" providerId="ADAL" clId="{751F518A-9513-4545-97D7-5BEEED99769D}" dt="2022-07-01T14:29:10.093" v="3352" actId="478"/>
          <ac:spMkLst>
            <pc:docMk/>
            <pc:sldMk cId="414820387" sldId="260"/>
            <ac:spMk id="3" creationId="{43C1515C-C50B-FB12-9DDF-25A5AA2DA886}"/>
          </ac:spMkLst>
        </pc:spChg>
        <pc:spChg chg="mod">
          <ac:chgData name="Usha Vudatha" userId="64aa1db5-3f14-4597-916c-fa9f2991fcf0" providerId="ADAL" clId="{751F518A-9513-4545-97D7-5BEEED99769D}" dt="2022-07-01T14:28:39.315" v="3346" actId="1076"/>
          <ac:spMkLst>
            <pc:docMk/>
            <pc:sldMk cId="414820387" sldId="260"/>
            <ac:spMk id="4" creationId="{E14ED2DD-4694-9D5C-0000-BDF2B56851FE}"/>
          </ac:spMkLst>
        </pc:spChg>
        <pc:spChg chg="add mod">
          <ac:chgData name="Usha Vudatha" userId="64aa1db5-3f14-4597-916c-fa9f2991fcf0" providerId="ADAL" clId="{751F518A-9513-4545-97D7-5BEEED99769D}" dt="2022-07-01T14:29:19.038" v="3355" actId="14100"/>
          <ac:spMkLst>
            <pc:docMk/>
            <pc:sldMk cId="414820387" sldId="260"/>
            <ac:spMk id="5" creationId="{1B2D5203-CEB7-7A1B-0266-3D01F543BCC1}"/>
          </ac:spMkLst>
        </pc:spChg>
        <pc:spChg chg="add mod">
          <ac:chgData name="Usha Vudatha" userId="64aa1db5-3f14-4597-916c-fa9f2991fcf0" providerId="ADAL" clId="{751F518A-9513-4545-97D7-5BEEED99769D}" dt="2022-07-01T14:29:27.238" v="3357" actId="14100"/>
          <ac:spMkLst>
            <pc:docMk/>
            <pc:sldMk cId="414820387" sldId="260"/>
            <ac:spMk id="6" creationId="{DA2983FA-E82D-F063-8A9B-5EB1C2C4D312}"/>
          </ac:spMkLst>
        </pc:spChg>
        <pc:cxnChg chg="add">
          <ac:chgData name="Usha Vudatha" userId="64aa1db5-3f14-4597-916c-fa9f2991fcf0" providerId="ADAL" clId="{751F518A-9513-4545-97D7-5BEEED99769D}" dt="2022-07-01T14:29:39.619" v="3359" actId="11529"/>
          <ac:cxnSpMkLst>
            <pc:docMk/>
            <pc:sldMk cId="414820387" sldId="260"/>
            <ac:cxnSpMk id="8" creationId="{92461892-DB35-1A89-EAD0-A12F64BF7A42}"/>
          </ac:cxnSpMkLst>
        </pc:cxnChg>
        <pc:cxnChg chg="add">
          <ac:chgData name="Usha Vudatha" userId="64aa1db5-3f14-4597-916c-fa9f2991fcf0" providerId="ADAL" clId="{751F518A-9513-4545-97D7-5BEEED99769D}" dt="2022-07-01T14:29:48.771" v="3360" actId="11529"/>
          <ac:cxnSpMkLst>
            <pc:docMk/>
            <pc:sldMk cId="414820387" sldId="260"/>
            <ac:cxnSpMk id="10" creationId="{C643431E-B4A8-4A0E-E0CD-494AE92FC008}"/>
          </ac:cxnSpMkLst>
        </pc:cxnChg>
      </pc:sldChg>
      <pc:sldChg chg="addSp delSp modSp new mod modAnim">
        <pc:chgData name="Usha Vudatha" userId="64aa1db5-3f14-4597-916c-fa9f2991fcf0" providerId="ADAL" clId="{751F518A-9513-4545-97D7-5BEEED99769D}" dt="2022-07-01T14:30:37.014" v="3367"/>
        <pc:sldMkLst>
          <pc:docMk/>
          <pc:sldMk cId="998793905" sldId="261"/>
        </pc:sldMkLst>
        <pc:spChg chg="add del mod">
          <ac:chgData name="Usha Vudatha" userId="64aa1db5-3f14-4597-916c-fa9f2991fcf0" providerId="ADAL" clId="{751F518A-9513-4545-97D7-5BEEED99769D}" dt="2022-06-30T23:04:13.839" v="44" actId="478"/>
          <ac:spMkLst>
            <pc:docMk/>
            <pc:sldMk cId="998793905" sldId="261"/>
            <ac:spMk id="2" creationId="{645DC1D1-1AAE-4D3E-4899-533F9828C129}"/>
          </ac:spMkLst>
        </pc:spChg>
        <pc:spChg chg="add mod">
          <ac:chgData name="Usha Vudatha" userId="64aa1db5-3f14-4597-916c-fa9f2991fcf0" providerId="ADAL" clId="{751F518A-9513-4545-97D7-5BEEED99769D}" dt="2022-06-30T23:26:18.488" v="175" actId="20577"/>
          <ac:spMkLst>
            <pc:docMk/>
            <pc:sldMk cId="998793905" sldId="261"/>
            <ac:spMk id="3" creationId="{FD9225A6-4DCA-0B02-8348-FD6F9905F4CA}"/>
          </ac:spMkLst>
        </pc:spChg>
        <pc:spChg chg="add mod">
          <ac:chgData name="Usha Vudatha" userId="64aa1db5-3f14-4597-916c-fa9f2991fcf0" providerId="ADAL" clId="{751F518A-9513-4545-97D7-5BEEED99769D}" dt="2022-06-30T23:27:51.109" v="317" actId="1076"/>
          <ac:spMkLst>
            <pc:docMk/>
            <pc:sldMk cId="998793905" sldId="261"/>
            <ac:spMk id="6" creationId="{68026A34-4258-4324-5D46-E42CCB4B9AD9}"/>
          </ac:spMkLst>
        </pc:spChg>
        <pc:spChg chg="add mod">
          <ac:chgData name="Usha Vudatha" userId="64aa1db5-3f14-4597-916c-fa9f2991fcf0" providerId="ADAL" clId="{751F518A-9513-4545-97D7-5BEEED99769D}" dt="2022-06-30T23:30:02.703" v="413" actId="113"/>
          <ac:spMkLst>
            <pc:docMk/>
            <pc:sldMk cId="998793905" sldId="261"/>
            <ac:spMk id="7" creationId="{82937FAB-B858-96BF-C4EA-B7DE8812F3A0}"/>
          </ac:spMkLst>
        </pc:spChg>
        <pc:spChg chg="add mod">
          <ac:chgData name="Usha Vudatha" userId="64aa1db5-3f14-4597-916c-fa9f2991fcf0" providerId="ADAL" clId="{751F518A-9513-4545-97D7-5BEEED99769D}" dt="2022-06-30T23:36:31.193" v="554" actId="113"/>
          <ac:spMkLst>
            <pc:docMk/>
            <pc:sldMk cId="998793905" sldId="261"/>
            <ac:spMk id="8" creationId="{F57E37BA-EB55-3DB2-847B-250D408A702F}"/>
          </ac:spMkLst>
        </pc:spChg>
        <pc:picChg chg="add mod">
          <ac:chgData name="Usha Vudatha" userId="64aa1db5-3f14-4597-916c-fa9f2991fcf0" providerId="ADAL" clId="{751F518A-9513-4545-97D7-5BEEED99769D}" dt="2022-06-30T23:22:21.464" v="149" actId="1367"/>
          <ac:picMkLst>
            <pc:docMk/>
            <pc:sldMk cId="998793905" sldId="261"/>
            <ac:picMk id="5" creationId="{E3453D72-A4FF-5A61-731B-03ECC55DA44F}"/>
          </ac:picMkLst>
        </pc:picChg>
      </pc:sldChg>
      <pc:sldChg chg="addSp delSp modSp new mod setBg modAnim">
        <pc:chgData name="Usha Vudatha" userId="64aa1db5-3f14-4597-916c-fa9f2991fcf0" providerId="ADAL" clId="{751F518A-9513-4545-97D7-5BEEED99769D}" dt="2022-07-01T14:31:46.245" v="3379"/>
        <pc:sldMkLst>
          <pc:docMk/>
          <pc:sldMk cId="2446989460" sldId="262"/>
        </pc:sldMkLst>
        <pc:spChg chg="add mod">
          <ac:chgData name="Usha Vudatha" userId="64aa1db5-3f14-4597-916c-fa9f2991fcf0" providerId="ADAL" clId="{751F518A-9513-4545-97D7-5BEEED99769D}" dt="2022-06-30T23:27:03.568" v="248" actId="20577"/>
          <ac:spMkLst>
            <pc:docMk/>
            <pc:sldMk cId="2446989460" sldId="262"/>
            <ac:spMk id="2" creationId="{2547CD20-1F37-837B-C779-CD87FA0EE46F}"/>
          </ac:spMkLst>
        </pc:spChg>
        <pc:spChg chg="add mod">
          <ac:chgData name="Usha Vudatha" userId="64aa1db5-3f14-4597-916c-fa9f2991fcf0" providerId="ADAL" clId="{751F518A-9513-4545-97D7-5BEEED99769D}" dt="2022-06-30T23:36:54.717" v="574" actId="1076"/>
          <ac:spMkLst>
            <pc:docMk/>
            <pc:sldMk cId="2446989460" sldId="262"/>
            <ac:spMk id="3" creationId="{55ABB519-681C-8BA8-8366-2CF01BAE9706}"/>
          </ac:spMkLst>
        </pc:spChg>
        <pc:spChg chg="add mod">
          <ac:chgData name="Usha Vudatha" userId="64aa1db5-3f14-4597-916c-fa9f2991fcf0" providerId="ADAL" clId="{751F518A-9513-4545-97D7-5BEEED99769D}" dt="2022-06-30T23:37:56.608" v="634" actId="1076"/>
          <ac:spMkLst>
            <pc:docMk/>
            <pc:sldMk cId="2446989460" sldId="262"/>
            <ac:spMk id="4" creationId="{41FABEF3-A186-CBEC-90B0-568AC95FC602}"/>
          </ac:spMkLst>
        </pc:spChg>
        <pc:spChg chg="add mod">
          <ac:chgData name="Usha Vudatha" userId="64aa1db5-3f14-4597-916c-fa9f2991fcf0" providerId="ADAL" clId="{751F518A-9513-4545-97D7-5BEEED99769D}" dt="2022-06-30T23:38:05.125" v="636" actId="20577"/>
          <ac:spMkLst>
            <pc:docMk/>
            <pc:sldMk cId="2446989460" sldId="262"/>
            <ac:spMk id="5" creationId="{14297E85-C7EC-9A50-ED9E-75B292FDCD4D}"/>
          </ac:spMkLst>
        </pc:spChg>
        <pc:spChg chg="add del mod">
          <ac:chgData name="Usha Vudatha" userId="64aa1db5-3f14-4597-916c-fa9f2991fcf0" providerId="ADAL" clId="{751F518A-9513-4545-97D7-5BEEED99769D}" dt="2022-06-30T23:39:32.706" v="657" actId="478"/>
          <ac:spMkLst>
            <pc:docMk/>
            <pc:sldMk cId="2446989460" sldId="262"/>
            <ac:spMk id="6" creationId="{A4E6D536-5FAD-2BF0-DC7B-87AC0A5F5767}"/>
          </ac:spMkLst>
        </pc:spChg>
        <pc:spChg chg="add mod">
          <ac:chgData name="Usha Vudatha" userId="64aa1db5-3f14-4597-916c-fa9f2991fcf0" providerId="ADAL" clId="{751F518A-9513-4545-97D7-5BEEED99769D}" dt="2022-06-30T23:39:01.973" v="654" actId="1076"/>
          <ac:spMkLst>
            <pc:docMk/>
            <pc:sldMk cId="2446989460" sldId="262"/>
            <ac:spMk id="7" creationId="{3306EF2C-E607-2D4B-F7D2-4AD288B2A69A}"/>
          </ac:spMkLst>
        </pc:spChg>
        <pc:spChg chg="add mod">
          <ac:chgData name="Usha Vudatha" userId="64aa1db5-3f14-4597-916c-fa9f2991fcf0" providerId="ADAL" clId="{751F518A-9513-4545-97D7-5BEEED99769D}" dt="2022-06-30T23:41:43.959" v="759" actId="207"/>
          <ac:spMkLst>
            <pc:docMk/>
            <pc:sldMk cId="2446989460" sldId="262"/>
            <ac:spMk id="12" creationId="{D0F949DA-2278-F299-C38A-EEFD68126EC5}"/>
          </ac:spMkLst>
        </pc:spChg>
        <pc:spChg chg="add mod">
          <ac:chgData name="Usha Vudatha" userId="64aa1db5-3f14-4597-916c-fa9f2991fcf0" providerId="ADAL" clId="{751F518A-9513-4545-97D7-5BEEED99769D}" dt="2022-07-01T00:01:09.802" v="839" actId="1076"/>
          <ac:spMkLst>
            <pc:docMk/>
            <pc:sldMk cId="2446989460" sldId="262"/>
            <ac:spMk id="32" creationId="{DC181E97-C90E-2249-59A5-7124C8C53BD7}"/>
          </ac:spMkLst>
        </pc:spChg>
        <pc:spChg chg="add mod">
          <ac:chgData name="Usha Vudatha" userId="64aa1db5-3f14-4597-916c-fa9f2991fcf0" providerId="ADAL" clId="{751F518A-9513-4545-97D7-5BEEED99769D}" dt="2022-07-01T00:01:23.794" v="864" actId="20577"/>
          <ac:spMkLst>
            <pc:docMk/>
            <pc:sldMk cId="2446989460" sldId="262"/>
            <ac:spMk id="33" creationId="{1E802D04-C6F1-8067-2A38-2E9C2629E74A}"/>
          </ac:spMkLst>
        </pc:spChg>
        <pc:spChg chg="add mod">
          <ac:chgData name="Usha Vudatha" userId="64aa1db5-3f14-4597-916c-fa9f2991fcf0" providerId="ADAL" clId="{751F518A-9513-4545-97D7-5BEEED99769D}" dt="2022-07-01T00:52:27.168" v="984" actId="20577"/>
          <ac:spMkLst>
            <pc:docMk/>
            <pc:sldMk cId="2446989460" sldId="262"/>
            <ac:spMk id="34" creationId="{84AED043-F2E4-01FE-1EC3-CC8A9B0F289A}"/>
          </ac:spMkLst>
        </pc:spChg>
        <pc:spChg chg="add mod">
          <ac:chgData name="Usha Vudatha" userId="64aa1db5-3f14-4597-916c-fa9f2991fcf0" providerId="ADAL" clId="{751F518A-9513-4545-97D7-5BEEED99769D}" dt="2022-07-01T00:51:40.594" v="974" actId="20577"/>
          <ac:spMkLst>
            <pc:docMk/>
            <pc:sldMk cId="2446989460" sldId="262"/>
            <ac:spMk id="35" creationId="{ECECA730-90DF-5C90-F82C-99D67292B9CC}"/>
          </ac:spMkLst>
        </pc:spChg>
        <pc:spChg chg="add mod">
          <ac:chgData name="Usha Vudatha" userId="64aa1db5-3f14-4597-916c-fa9f2991fcf0" providerId="ADAL" clId="{751F518A-9513-4545-97D7-5BEEED99769D}" dt="2022-07-01T00:57:47.869" v="1037" actId="20577"/>
          <ac:spMkLst>
            <pc:docMk/>
            <pc:sldMk cId="2446989460" sldId="262"/>
            <ac:spMk id="36" creationId="{05F1D0B5-9435-4442-CF12-166A57F318EB}"/>
          </ac:spMkLst>
        </pc:spChg>
        <pc:grpChg chg="add">
          <ac:chgData name="Usha Vudatha" userId="64aa1db5-3f14-4597-916c-fa9f2991fcf0" providerId="ADAL" clId="{751F518A-9513-4545-97D7-5BEEED99769D}" dt="2022-07-01T14:31:18.657" v="3373" actId="164"/>
          <ac:grpSpMkLst>
            <pc:docMk/>
            <pc:sldMk cId="2446989460" sldId="262"/>
            <ac:grpSpMk id="6" creationId="{E7CE7794-8AEB-9E06-68CE-73875DC09777}"/>
          </ac:grpSpMkLst>
        </pc:grpChg>
        <pc:picChg chg="add mod">
          <ac:chgData name="Usha Vudatha" userId="64aa1db5-3f14-4597-916c-fa9f2991fcf0" providerId="ADAL" clId="{751F518A-9513-4545-97D7-5BEEED99769D}" dt="2022-06-30T23:40:15.652" v="664" actId="207"/>
          <ac:picMkLst>
            <pc:docMk/>
            <pc:sldMk cId="2446989460" sldId="262"/>
            <ac:picMk id="9" creationId="{086AA186-7654-6CDF-A6FB-B3F0F452EFF7}"/>
          </ac:picMkLst>
        </pc:picChg>
        <pc:picChg chg="add mod">
          <ac:chgData name="Usha Vudatha" userId="64aa1db5-3f14-4597-916c-fa9f2991fcf0" providerId="ADAL" clId="{751F518A-9513-4545-97D7-5BEEED99769D}" dt="2022-06-30T23:40:07.003" v="663" actId="207"/>
          <ac:picMkLst>
            <pc:docMk/>
            <pc:sldMk cId="2446989460" sldId="262"/>
            <ac:picMk id="11" creationId="{15FD91FF-C04E-4797-4871-95B21859A7E0}"/>
          </ac:picMkLst>
        </pc:picChg>
        <pc:cxnChg chg="add mod">
          <ac:chgData name="Usha Vudatha" userId="64aa1db5-3f14-4597-916c-fa9f2991fcf0" providerId="ADAL" clId="{751F518A-9513-4545-97D7-5BEEED99769D}" dt="2022-06-30T23:43:14.289" v="766" actId="692"/>
          <ac:cxnSpMkLst>
            <pc:docMk/>
            <pc:sldMk cId="2446989460" sldId="262"/>
            <ac:cxnSpMk id="14" creationId="{6CB3B67C-AEF1-3692-D1B8-BF83C39F73E5}"/>
          </ac:cxnSpMkLst>
        </pc:cxnChg>
        <pc:cxnChg chg="add mod">
          <ac:chgData name="Usha Vudatha" userId="64aa1db5-3f14-4597-916c-fa9f2991fcf0" providerId="ADAL" clId="{751F518A-9513-4545-97D7-5BEEED99769D}" dt="2022-06-30T23:44:13.806" v="775" actId="692"/>
          <ac:cxnSpMkLst>
            <pc:docMk/>
            <pc:sldMk cId="2446989460" sldId="262"/>
            <ac:cxnSpMk id="16" creationId="{C44D5326-40C1-833D-6795-6DFBD322D5DA}"/>
          </ac:cxnSpMkLst>
        </pc:cxnChg>
        <pc:cxnChg chg="add mod">
          <ac:chgData name="Usha Vudatha" userId="64aa1db5-3f14-4597-916c-fa9f2991fcf0" providerId="ADAL" clId="{751F518A-9513-4545-97D7-5BEEED99769D}" dt="2022-06-30T23:44:29.901" v="778" actId="14100"/>
          <ac:cxnSpMkLst>
            <pc:docMk/>
            <pc:sldMk cId="2446989460" sldId="262"/>
            <ac:cxnSpMk id="20" creationId="{969A3B3D-FD77-6ACC-8433-8E99DA11CB2D}"/>
          </ac:cxnSpMkLst>
        </pc:cxnChg>
        <pc:cxnChg chg="add mod">
          <ac:chgData name="Usha Vudatha" userId="64aa1db5-3f14-4597-916c-fa9f2991fcf0" providerId="ADAL" clId="{751F518A-9513-4545-97D7-5BEEED99769D}" dt="2022-06-30T23:45:02.415" v="784" actId="14100"/>
          <ac:cxnSpMkLst>
            <pc:docMk/>
            <pc:sldMk cId="2446989460" sldId="262"/>
            <ac:cxnSpMk id="23" creationId="{3C73D966-0D5C-4904-B16D-81C0F4F1AEDC}"/>
          </ac:cxnSpMkLst>
        </pc:cxnChg>
        <pc:cxnChg chg="add mod">
          <ac:chgData name="Usha Vudatha" userId="64aa1db5-3f14-4597-916c-fa9f2991fcf0" providerId="ADAL" clId="{751F518A-9513-4545-97D7-5BEEED99769D}" dt="2022-06-30T23:45:25.590" v="787" actId="14100"/>
          <ac:cxnSpMkLst>
            <pc:docMk/>
            <pc:sldMk cId="2446989460" sldId="262"/>
            <ac:cxnSpMk id="29" creationId="{D2EFFB0E-1AD9-A8CA-C24E-AA18E9A66721}"/>
          </ac:cxnSpMkLst>
        </pc:cxnChg>
      </pc:sldChg>
      <pc:sldChg chg="addSp modSp new del mod ord">
        <pc:chgData name="Usha Vudatha" userId="64aa1db5-3f14-4597-916c-fa9f2991fcf0" providerId="ADAL" clId="{751F518A-9513-4545-97D7-5BEEED99769D}" dt="2022-06-30T23:33:00.379" v="434" actId="2696"/>
        <pc:sldMkLst>
          <pc:docMk/>
          <pc:sldMk cId="151067800" sldId="263"/>
        </pc:sldMkLst>
        <pc:spChg chg="add mod">
          <ac:chgData name="Usha Vudatha" userId="64aa1db5-3f14-4597-916c-fa9f2991fcf0" providerId="ADAL" clId="{751F518A-9513-4545-97D7-5BEEED99769D}" dt="2022-06-30T23:32:56.353" v="433" actId="20577"/>
          <ac:spMkLst>
            <pc:docMk/>
            <pc:sldMk cId="151067800" sldId="263"/>
            <ac:spMk id="2" creationId="{6D742BC3-6A94-26F7-3F50-C5DF87F0B45B}"/>
          </ac:spMkLst>
        </pc:spChg>
      </pc:sldChg>
      <pc:sldChg chg="addSp modSp new mod setBg">
        <pc:chgData name="Usha Vudatha" userId="64aa1db5-3f14-4597-916c-fa9f2991fcf0" providerId="ADAL" clId="{751F518A-9513-4545-97D7-5BEEED99769D}" dt="2022-07-01T00:00:48.337" v="806" actId="20577"/>
        <pc:sldMkLst>
          <pc:docMk/>
          <pc:sldMk cId="592052421" sldId="263"/>
        </pc:sldMkLst>
        <pc:spChg chg="mod">
          <ac:chgData name="Usha Vudatha" userId="64aa1db5-3f14-4597-916c-fa9f2991fcf0" providerId="ADAL" clId="{751F518A-9513-4545-97D7-5BEEED99769D}" dt="2022-06-30T23:34:14.051" v="524" actId="26606"/>
          <ac:spMkLst>
            <pc:docMk/>
            <pc:sldMk cId="592052421" sldId="263"/>
            <ac:spMk id="2" creationId="{78AD1D83-16D5-D949-2B5C-C0295CF6E523}"/>
          </ac:spMkLst>
        </pc:spChg>
        <pc:spChg chg="add mod">
          <ac:chgData name="Usha Vudatha" userId="64aa1db5-3f14-4597-916c-fa9f2991fcf0" providerId="ADAL" clId="{751F518A-9513-4545-97D7-5BEEED99769D}" dt="2022-07-01T00:00:48.337" v="806" actId="20577"/>
          <ac:spMkLst>
            <pc:docMk/>
            <pc:sldMk cId="592052421" sldId="263"/>
            <ac:spMk id="3" creationId="{F302329E-5F12-FDCF-E2CC-DC6A3B0F88AB}"/>
          </ac:spMkLst>
        </pc:spChg>
        <pc:spChg chg="add">
          <ac:chgData name="Usha Vudatha" userId="64aa1db5-3f14-4597-916c-fa9f2991fcf0" providerId="ADAL" clId="{751F518A-9513-4545-97D7-5BEEED99769D}" dt="2022-06-30T23:34:14.051" v="524" actId="26606"/>
          <ac:spMkLst>
            <pc:docMk/>
            <pc:sldMk cId="592052421" sldId="263"/>
            <ac:spMk id="38" creationId="{1996130F-9AB5-4DE9-8574-3AF891C5C172}"/>
          </ac:spMkLst>
        </pc:spChg>
        <pc:spChg chg="add">
          <ac:chgData name="Usha Vudatha" userId="64aa1db5-3f14-4597-916c-fa9f2991fcf0" providerId="ADAL" clId="{751F518A-9513-4545-97D7-5BEEED99769D}" dt="2022-06-30T23:34:14.051" v="524" actId="26606"/>
          <ac:spMkLst>
            <pc:docMk/>
            <pc:sldMk cId="592052421" sldId="263"/>
            <ac:spMk id="40" creationId="{7326F4E6-9131-42DA-97B2-0BA8D1E258AD}"/>
          </ac:spMkLst>
        </pc:spChg>
        <pc:spChg chg="add">
          <ac:chgData name="Usha Vudatha" userId="64aa1db5-3f14-4597-916c-fa9f2991fcf0" providerId="ADAL" clId="{751F518A-9513-4545-97D7-5BEEED99769D}" dt="2022-06-30T23:34:14.051" v="524" actId="26606"/>
          <ac:spMkLst>
            <pc:docMk/>
            <pc:sldMk cId="592052421" sldId="263"/>
            <ac:spMk id="42" creationId="{3F4C104D-5F30-4811-9376-566B26E4719A}"/>
          </ac:spMkLst>
        </pc:spChg>
        <pc:spChg chg="add">
          <ac:chgData name="Usha Vudatha" userId="64aa1db5-3f14-4597-916c-fa9f2991fcf0" providerId="ADAL" clId="{751F518A-9513-4545-97D7-5BEEED99769D}" dt="2022-06-30T23:34:14.051" v="524" actId="26606"/>
          <ac:spMkLst>
            <pc:docMk/>
            <pc:sldMk cId="592052421" sldId="263"/>
            <ac:spMk id="44" creationId="{0815E34B-5D02-4E01-A936-E8E1C0AB6F12}"/>
          </ac:spMkLst>
        </pc:spChg>
        <pc:spChg chg="add">
          <ac:chgData name="Usha Vudatha" userId="64aa1db5-3f14-4597-916c-fa9f2991fcf0" providerId="ADAL" clId="{751F518A-9513-4545-97D7-5BEEED99769D}" dt="2022-06-30T23:34:14.051" v="524" actId="26606"/>
          <ac:spMkLst>
            <pc:docMk/>
            <pc:sldMk cId="592052421" sldId="263"/>
            <ac:spMk id="46" creationId="{7DE3414B-B032-4710-A468-D3285E38C5FF}"/>
          </ac:spMkLst>
        </pc:spChg>
        <pc:grpChg chg="add">
          <ac:chgData name="Usha Vudatha" userId="64aa1db5-3f14-4597-916c-fa9f2991fcf0" providerId="ADAL" clId="{751F518A-9513-4545-97D7-5BEEED99769D}" dt="2022-06-30T23:34:14.051" v="524" actId="26606"/>
          <ac:grpSpMkLst>
            <pc:docMk/>
            <pc:sldMk cId="592052421" sldId="263"/>
            <ac:grpSpMk id="10" creationId="{166BF9EE-F7AC-4FA5-AC7E-001B3A642F75}"/>
          </ac:grpSpMkLst>
        </pc:grpChg>
        <pc:grpChg chg="add">
          <ac:chgData name="Usha Vudatha" userId="64aa1db5-3f14-4597-916c-fa9f2991fcf0" providerId="ADAL" clId="{751F518A-9513-4545-97D7-5BEEED99769D}" dt="2022-06-30T23:34:14.051" v="524" actId="26606"/>
          <ac:grpSpMkLst>
            <pc:docMk/>
            <pc:sldMk cId="592052421" sldId="263"/>
            <ac:grpSpMk id="24" creationId="{E312DBA5-56D8-42B2-BA94-28168C2A6703}"/>
          </ac:grpSpMkLst>
        </pc:grpChg>
        <pc:picChg chg="add">
          <ac:chgData name="Usha Vudatha" userId="64aa1db5-3f14-4597-916c-fa9f2991fcf0" providerId="ADAL" clId="{751F518A-9513-4545-97D7-5BEEED99769D}" dt="2022-06-30T23:34:14.051" v="524" actId="26606"/>
          <ac:picMkLst>
            <pc:docMk/>
            <pc:sldMk cId="592052421" sldId="263"/>
            <ac:picMk id="7" creationId="{550C284F-A93F-B45C-F952-6BD940CD7644}"/>
          </ac:picMkLst>
        </pc:picChg>
      </pc:sldChg>
      <pc:sldChg chg="new del">
        <pc:chgData name="Usha Vudatha" userId="64aa1db5-3f14-4597-916c-fa9f2991fcf0" providerId="ADAL" clId="{751F518A-9513-4545-97D7-5BEEED99769D}" dt="2022-06-30T23:32:43.823" v="415" actId="2696"/>
        <pc:sldMkLst>
          <pc:docMk/>
          <pc:sldMk cId="1018042557" sldId="263"/>
        </pc:sldMkLst>
      </pc:sldChg>
      <pc:sldChg chg="addSp delSp modSp new mod modAnim">
        <pc:chgData name="Usha Vudatha" userId="64aa1db5-3f14-4597-916c-fa9f2991fcf0" providerId="ADAL" clId="{751F518A-9513-4545-97D7-5BEEED99769D}" dt="2022-07-01T14:32:08.260" v="3385"/>
        <pc:sldMkLst>
          <pc:docMk/>
          <pc:sldMk cId="1109791712" sldId="264"/>
        </pc:sldMkLst>
        <pc:spChg chg="add mod">
          <ac:chgData name="Usha Vudatha" userId="64aa1db5-3f14-4597-916c-fa9f2991fcf0" providerId="ADAL" clId="{751F518A-9513-4545-97D7-5BEEED99769D}" dt="2022-07-01T14:31:53.890" v="3380" actId="1076"/>
          <ac:spMkLst>
            <pc:docMk/>
            <pc:sldMk cId="1109791712" sldId="264"/>
            <ac:spMk id="2" creationId="{38748F9A-48BD-8B66-9CB4-09CFFEC49EE9}"/>
          </ac:spMkLst>
        </pc:spChg>
        <pc:spChg chg="add mod">
          <ac:chgData name="Usha Vudatha" userId="64aa1db5-3f14-4597-916c-fa9f2991fcf0" providerId="ADAL" clId="{751F518A-9513-4545-97D7-5BEEED99769D}" dt="2022-07-01T01:53:28.448" v="1451" actId="20577"/>
          <ac:spMkLst>
            <pc:docMk/>
            <pc:sldMk cId="1109791712" sldId="264"/>
            <ac:spMk id="3" creationId="{1EDDBC6D-83CA-CF9E-2757-0239938C30AC}"/>
          </ac:spMkLst>
        </pc:spChg>
        <pc:spChg chg="add mod">
          <ac:chgData name="Usha Vudatha" userId="64aa1db5-3f14-4597-916c-fa9f2991fcf0" providerId="ADAL" clId="{751F518A-9513-4545-97D7-5BEEED99769D}" dt="2022-07-01T01:54:26.529" v="1514" actId="20577"/>
          <ac:spMkLst>
            <pc:docMk/>
            <pc:sldMk cId="1109791712" sldId="264"/>
            <ac:spMk id="4" creationId="{D3DE7C4E-4C7D-4AA9-8470-369E30BD4E9D}"/>
          </ac:spMkLst>
        </pc:spChg>
        <pc:spChg chg="add mod">
          <ac:chgData name="Usha Vudatha" userId="64aa1db5-3f14-4597-916c-fa9f2991fcf0" providerId="ADAL" clId="{751F518A-9513-4545-97D7-5BEEED99769D}" dt="2022-07-01T03:04:54.964" v="1598" actId="20577"/>
          <ac:spMkLst>
            <pc:docMk/>
            <pc:sldMk cId="1109791712" sldId="264"/>
            <ac:spMk id="5" creationId="{13968BF2-62E8-8166-90A9-33A0911F93D7}"/>
          </ac:spMkLst>
        </pc:spChg>
        <pc:picChg chg="add del">
          <ac:chgData name="Usha Vudatha" userId="64aa1db5-3f14-4597-916c-fa9f2991fcf0" providerId="ADAL" clId="{751F518A-9513-4545-97D7-5BEEED99769D}" dt="2022-07-01T04:53:59.966" v="1600" actId="21"/>
          <ac:picMkLst>
            <pc:docMk/>
            <pc:sldMk cId="1109791712" sldId="264"/>
            <ac:picMk id="6" creationId="{2140283C-4FFD-D788-93E5-F8D6B26E737E}"/>
          </ac:picMkLst>
        </pc:picChg>
        <pc:picChg chg="add del mod">
          <ac:chgData name="Usha Vudatha" userId="64aa1db5-3f14-4597-916c-fa9f2991fcf0" providerId="ADAL" clId="{751F518A-9513-4545-97D7-5BEEED99769D}" dt="2022-07-01T04:54:14.823" v="1602"/>
          <ac:picMkLst>
            <pc:docMk/>
            <pc:sldMk cId="1109791712" sldId="264"/>
            <ac:picMk id="7" creationId="{DCCB4B06-DCD9-3F4C-40CB-118FA9E8BDFF}"/>
          </ac:picMkLst>
        </pc:picChg>
        <pc:picChg chg="add del">
          <ac:chgData name="Usha Vudatha" userId="64aa1db5-3f14-4597-916c-fa9f2991fcf0" providerId="ADAL" clId="{751F518A-9513-4545-97D7-5BEEED99769D}" dt="2022-07-01T04:59:31.654" v="1604" actId="478"/>
          <ac:picMkLst>
            <pc:docMk/>
            <pc:sldMk cId="1109791712" sldId="264"/>
            <ac:picMk id="8" creationId="{426735D0-02C7-A519-4397-456D17CB97D1}"/>
          </ac:picMkLst>
        </pc:picChg>
        <pc:picChg chg="add mod">
          <ac:chgData name="Usha Vudatha" userId="64aa1db5-3f14-4597-916c-fa9f2991fcf0" providerId="ADAL" clId="{751F518A-9513-4545-97D7-5BEEED99769D}" dt="2022-07-01T05:00:12.920" v="1617" actId="1367"/>
          <ac:picMkLst>
            <pc:docMk/>
            <pc:sldMk cId="1109791712" sldId="264"/>
            <ac:picMk id="10" creationId="{0B2AD616-73B7-BDFF-7282-35BF46AEB6A1}"/>
          </ac:picMkLst>
        </pc:picChg>
      </pc:sldChg>
      <pc:sldChg chg="addSp modSp new mod modAnim">
        <pc:chgData name="Usha Vudatha" userId="64aa1db5-3f14-4597-916c-fa9f2991fcf0" providerId="ADAL" clId="{751F518A-9513-4545-97D7-5BEEED99769D}" dt="2022-07-01T14:32:24.886" v="3388"/>
        <pc:sldMkLst>
          <pc:docMk/>
          <pc:sldMk cId="467649713" sldId="265"/>
        </pc:sldMkLst>
        <pc:spChg chg="add mod">
          <ac:chgData name="Usha Vudatha" userId="64aa1db5-3f14-4597-916c-fa9f2991fcf0" providerId="ADAL" clId="{751F518A-9513-4545-97D7-5BEEED99769D}" dt="2022-07-01T06:45:35.401" v="2138" actId="113"/>
          <ac:spMkLst>
            <pc:docMk/>
            <pc:sldMk cId="467649713" sldId="265"/>
            <ac:spMk id="2" creationId="{5B7AA032-73A2-2E0A-02CF-FDEA2C89D92C}"/>
          </ac:spMkLst>
        </pc:spChg>
        <pc:spChg chg="add mod">
          <ac:chgData name="Usha Vudatha" userId="64aa1db5-3f14-4597-916c-fa9f2991fcf0" providerId="ADAL" clId="{751F518A-9513-4545-97D7-5BEEED99769D}" dt="2022-07-01T14:32:21.690" v="3387" actId="123"/>
          <ac:spMkLst>
            <pc:docMk/>
            <pc:sldMk cId="467649713" sldId="265"/>
            <ac:spMk id="3" creationId="{514086EC-6479-9075-9795-F165AE23DB71}"/>
          </ac:spMkLst>
        </pc:spChg>
      </pc:sldChg>
      <pc:sldChg chg="addSp modSp new mod modAnim">
        <pc:chgData name="Usha Vudatha" userId="64aa1db5-3f14-4597-916c-fa9f2991fcf0" providerId="ADAL" clId="{751F518A-9513-4545-97D7-5BEEED99769D}" dt="2022-07-01T14:32:49.503" v="3393"/>
        <pc:sldMkLst>
          <pc:docMk/>
          <pc:sldMk cId="199726026" sldId="266"/>
        </pc:sldMkLst>
        <pc:spChg chg="add mod">
          <ac:chgData name="Usha Vudatha" userId="64aa1db5-3f14-4597-916c-fa9f2991fcf0" providerId="ADAL" clId="{751F518A-9513-4545-97D7-5BEEED99769D}" dt="2022-07-01T06:56:11.773" v="2366" actId="20577"/>
          <ac:spMkLst>
            <pc:docMk/>
            <pc:sldMk cId="199726026" sldId="266"/>
            <ac:spMk id="3" creationId="{FD7528E9-211E-C4B2-AB8B-86BE0119203A}"/>
          </ac:spMkLst>
        </pc:spChg>
        <pc:spChg chg="add mod">
          <ac:chgData name="Usha Vudatha" userId="64aa1db5-3f14-4597-916c-fa9f2991fcf0" providerId="ADAL" clId="{751F518A-9513-4545-97D7-5BEEED99769D}" dt="2022-07-01T06:56:30.113" v="2384" actId="20577"/>
          <ac:spMkLst>
            <pc:docMk/>
            <pc:sldMk cId="199726026" sldId="266"/>
            <ac:spMk id="4" creationId="{95A7467C-925B-1AD4-384C-DFC599FAA7CA}"/>
          </ac:spMkLst>
        </pc:spChg>
        <pc:spChg chg="add mod">
          <ac:chgData name="Usha Vudatha" userId="64aa1db5-3f14-4597-916c-fa9f2991fcf0" providerId="ADAL" clId="{751F518A-9513-4545-97D7-5BEEED99769D}" dt="2022-07-01T07:00:07.963" v="2587" actId="1076"/>
          <ac:spMkLst>
            <pc:docMk/>
            <pc:sldMk cId="199726026" sldId="266"/>
            <ac:spMk id="5" creationId="{CE7E05FC-CB5F-1B0F-625D-A8236C0C5553}"/>
          </ac:spMkLst>
        </pc:spChg>
        <pc:spChg chg="add mod">
          <ac:chgData name="Usha Vudatha" userId="64aa1db5-3f14-4597-916c-fa9f2991fcf0" providerId="ADAL" clId="{751F518A-9513-4545-97D7-5BEEED99769D}" dt="2022-07-01T07:01:52.806" v="2649" actId="1076"/>
          <ac:spMkLst>
            <pc:docMk/>
            <pc:sldMk cId="199726026" sldId="266"/>
            <ac:spMk id="6" creationId="{53924C5A-E710-3E53-D46C-1CBBD1E8C556}"/>
          </ac:spMkLst>
        </pc:spChg>
        <pc:graphicFrameChg chg="add mod modGraphic">
          <ac:chgData name="Usha Vudatha" userId="64aa1db5-3f14-4597-916c-fa9f2991fcf0" providerId="ADAL" clId="{751F518A-9513-4545-97D7-5BEEED99769D}" dt="2022-07-01T06:55:39.224" v="2328" actId="14100"/>
          <ac:graphicFrameMkLst>
            <pc:docMk/>
            <pc:sldMk cId="199726026" sldId="266"/>
            <ac:graphicFrameMk id="2" creationId="{86908DAE-49E6-D254-9566-5A942887ADA4}"/>
          </ac:graphicFrameMkLst>
        </pc:graphicFrameChg>
      </pc:sldChg>
      <pc:sldChg chg="addSp delSp modSp add del mod modAnim">
        <pc:chgData name="Usha Vudatha" userId="64aa1db5-3f14-4597-916c-fa9f2991fcf0" providerId="ADAL" clId="{751F518A-9513-4545-97D7-5BEEED99769D}" dt="2022-07-01T14:35:20.570" v="3407"/>
        <pc:sldMkLst>
          <pc:docMk/>
          <pc:sldMk cId="630689072" sldId="267"/>
        </pc:sldMkLst>
        <pc:spChg chg="del">
          <ac:chgData name="Usha Vudatha" userId="64aa1db5-3f14-4597-916c-fa9f2991fcf0" providerId="ADAL" clId="{751F518A-9513-4545-97D7-5BEEED99769D}" dt="2022-07-01T07:01:27.716" v="2598" actId="478"/>
          <ac:spMkLst>
            <pc:docMk/>
            <pc:sldMk cId="630689072" sldId="267"/>
            <ac:spMk id="5" creationId="{CE7E05FC-CB5F-1B0F-625D-A8236C0C5553}"/>
          </ac:spMkLst>
        </pc:spChg>
        <pc:spChg chg="add mod">
          <ac:chgData name="Usha Vudatha" userId="64aa1db5-3f14-4597-916c-fa9f2991fcf0" providerId="ADAL" clId="{751F518A-9513-4545-97D7-5BEEED99769D}" dt="2022-07-01T07:02:17.931" v="2677" actId="1076"/>
          <ac:spMkLst>
            <pc:docMk/>
            <pc:sldMk cId="630689072" sldId="267"/>
            <ac:spMk id="9" creationId="{917F0228-B17D-E162-F0E4-A5DF17A0AD35}"/>
          </ac:spMkLst>
        </pc:spChg>
        <pc:cxnChg chg="add mod">
          <ac:chgData name="Usha Vudatha" userId="64aa1db5-3f14-4597-916c-fa9f2991fcf0" providerId="ADAL" clId="{751F518A-9513-4545-97D7-5BEEED99769D}" dt="2022-07-01T07:00:59.446" v="2595" actId="692"/>
          <ac:cxnSpMkLst>
            <pc:docMk/>
            <pc:sldMk cId="630689072" sldId="267"/>
            <ac:cxnSpMk id="7" creationId="{3BB707FF-0A53-A85F-845B-026876695DBD}"/>
          </ac:cxnSpMkLst>
        </pc:cxnChg>
        <pc:cxnChg chg="add mod">
          <ac:chgData name="Usha Vudatha" userId="64aa1db5-3f14-4597-916c-fa9f2991fcf0" providerId="ADAL" clId="{751F518A-9513-4545-97D7-5BEEED99769D}" dt="2022-07-01T07:01:14.575" v="2597" actId="1076"/>
          <ac:cxnSpMkLst>
            <pc:docMk/>
            <pc:sldMk cId="630689072" sldId="267"/>
            <ac:cxnSpMk id="8" creationId="{1A247B6E-2701-9E5D-4CDC-A510C10C3DD8}"/>
          </ac:cxnSpMkLst>
        </pc:cxnChg>
      </pc:sldChg>
      <pc:sldChg chg="addSp delSp modSp add mod modAnim">
        <pc:chgData name="Usha Vudatha" userId="64aa1db5-3f14-4597-916c-fa9f2991fcf0" providerId="ADAL" clId="{751F518A-9513-4545-97D7-5BEEED99769D}" dt="2022-07-01T14:35:09.326" v="3406"/>
        <pc:sldMkLst>
          <pc:docMk/>
          <pc:sldMk cId="4212111028" sldId="268"/>
        </pc:sldMkLst>
        <pc:spChg chg="mod">
          <ac:chgData name="Usha Vudatha" userId="64aa1db5-3f14-4597-916c-fa9f2991fcf0" providerId="ADAL" clId="{751F518A-9513-4545-97D7-5BEEED99769D}" dt="2022-07-01T07:12:27.158" v="2763" actId="20577"/>
          <ac:spMkLst>
            <pc:docMk/>
            <pc:sldMk cId="4212111028" sldId="268"/>
            <ac:spMk id="4" creationId="{95A7467C-925B-1AD4-384C-DFC599FAA7CA}"/>
          </ac:spMkLst>
        </pc:spChg>
        <pc:spChg chg="add mod">
          <ac:chgData name="Usha Vudatha" userId="64aa1db5-3f14-4597-916c-fa9f2991fcf0" providerId="ADAL" clId="{751F518A-9513-4545-97D7-5BEEED99769D}" dt="2022-07-01T07:07:47.382" v="2687" actId="207"/>
          <ac:spMkLst>
            <pc:docMk/>
            <pc:sldMk cId="4212111028" sldId="268"/>
            <ac:spMk id="5" creationId="{6455E401-77A0-48CE-6E44-10774F32AC22}"/>
          </ac:spMkLst>
        </pc:spChg>
        <pc:spChg chg="add mod">
          <ac:chgData name="Usha Vudatha" userId="64aa1db5-3f14-4597-916c-fa9f2991fcf0" providerId="ADAL" clId="{751F518A-9513-4545-97D7-5BEEED99769D}" dt="2022-07-01T07:13:40.028" v="2770" actId="1076"/>
          <ac:spMkLst>
            <pc:docMk/>
            <pc:sldMk cId="4212111028" sldId="268"/>
            <ac:spMk id="6" creationId="{2FD61912-0EF1-4CA9-E2C6-D35E97B07053}"/>
          </ac:spMkLst>
        </pc:spChg>
        <pc:spChg chg="del">
          <ac:chgData name="Usha Vudatha" userId="64aa1db5-3f14-4597-916c-fa9f2991fcf0" providerId="ADAL" clId="{751F518A-9513-4545-97D7-5BEEED99769D}" dt="2022-07-01T07:06:40.662" v="2681" actId="478"/>
          <ac:spMkLst>
            <pc:docMk/>
            <pc:sldMk cId="4212111028" sldId="268"/>
            <ac:spMk id="9" creationId="{917F0228-B17D-E162-F0E4-A5DF17A0AD35}"/>
          </ac:spMkLst>
        </pc:spChg>
        <pc:graphicFrameChg chg="modGraphic">
          <ac:chgData name="Usha Vudatha" userId="64aa1db5-3f14-4597-916c-fa9f2991fcf0" providerId="ADAL" clId="{751F518A-9513-4545-97D7-5BEEED99769D}" dt="2022-07-01T07:12:19.815" v="2761" actId="2165"/>
          <ac:graphicFrameMkLst>
            <pc:docMk/>
            <pc:sldMk cId="4212111028" sldId="268"/>
            <ac:graphicFrameMk id="2" creationId="{86908DAE-49E6-D254-9566-5A942887ADA4}"/>
          </ac:graphicFrameMkLst>
        </pc:graphicFrameChg>
        <pc:picChg chg="add mod">
          <ac:chgData name="Usha Vudatha" userId="64aa1db5-3f14-4597-916c-fa9f2991fcf0" providerId="ADAL" clId="{751F518A-9513-4545-97D7-5BEEED99769D}" dt="2022-07-01T07:11:40.804" v="2755" actId="207"/>
          <ac:picMkLst>
            <pc:docMk/>
            <pc:sldMk cId="4212111028" sldId="268"/>
            <ac:picMk id="11" creationId="{E0D6D549-384F-30D4-9EC3-1E77019CFF7E}"/>
          </ac:picMkLst>
        </pc:picChg>
        <pc:picChg chg="add mod">
          <ac:chgData name="Usha Vudatha" userId="64aa1db5-3f14-4597-916c-fa9f2991fcf0" providerId="ADAL" clId="{751F518A-9513-4545-97D7-5BEEED99769D}" dt="2022-07-01T07:11:40.447" v="2754" actId="207"/>
          <ac:picMkLst>
            <pc:docMk/>
            <pc:sldMk cId="4212111028" sldId="268"/>
            <ac:picMk id="12" creationId="{99A51083-40C2-5926-7774-98B2B094B26C}"/>
          </ac:picMkLst>
        </pc:picChg>
        <pc:picChg chg="add mod">
          <ac:chgData name="Usha Vudatha" userId="64aa1db5-3f14-4597-916c-fa9f2991fcf0" providerId="ADAL" clId="{751F518A-9513-4545-97D7-5BEEED99769D}" dt="2022-07-01T07:11:39.203" v="2753" actId="207"/>
          <ac:picMkLst>
            <pc:docMk/>
            <pc:sldMk cId="4212111028" sldId="268"/>
            <ac:picMk id="13" creationId="{42342480-724D-907E-B81F-DEF6D437EF5C}"/>
          </ac:picMkLst>
        </pc:picChg>
        <pc:cxnChg chg="del">
          <ac:chgData name="Usha Vudatha" userId="64aa1db5-3f14-4597-916c-fa9f2991fcf0" providerId="ADAL" clId="{751F518A-9513-4545-97D7-5BEEED99769D}" dt="2022-07-01T07:12:00.206" v="2758" actId="478"/>
          <ac:cxnSpMkLst>
            <pc:docMk/>
            <pc:sldMk cId="4212111028" sldId="268"/>
            <ac:cxnSpMk id="7" creationId="{3BB707FF-0A53-A85F-845B-026876695DBD}"/>
          </ac:cxnSpMkLst>
        </pc:cxnChg>
        <pc:cxnChg chg="del">
          <ac:chgData name="Usha Vudatha" userId="64aa1db5-3f14-4597-916c-fa9f2991fcf0" providerId="ADAL" clId="{751F518A-9513-4545-97D7-5BEEED99769D}" dt="2022-07-01T07:12:02.092" v="2759" actId="478"/>
          <ac:cxnSpMkLst>
            <pc:docMk/>
            <pc:sldMk cId="4212111028" sldId="268"/>
            <ac:cxnSpMk id="8" creationId="{1A247B6E-2701-9E5D-4CDC-A510C10C3DD8}"/>
          </ac:cxnSpMkLst>
        </pc:cxnChg>
        <pc:cxnChg chg="add mod">
          <ac:chgData name="Usha Vudatha" userId="64aa1db5-3f14-4597-916c-fa9f2991fcf0" providerId="ADAL" clId="{751F518A-9513-4545-97D7-5BEEED99769D}" dt="2022-07-01T07:13:18.966" v="2767" actId="692"/>
          <ac:cxnSpMkLst>
            <pc:docMk/>
            <pc:sldMk cId="4212111028" sldId="268"/>
            <ac:cxnSpMk id="15" creationId="{A4DBE54F-8A46-5379-D5F5-FA10D771E52B}"/>
          </ac:cxnSpMkLst>
        </pc:cxnChg>
        <pc:cxnChg chg="add mod">
          <ac:chgData name="Usha Vudatha" userId="64aa1db5-3f14-4597-916c-fa9f2991fcf0" providerId="ADAL" clId="{751F518A-9513-4545-97D7-5BEEED99769D}" dt="2022-07-01T07:13:34.770" v="2769" actId="1076"/>
          <ac:cxnSpMkLst>
            <pc:docMk/>
            <pc:sldMk cId="4212111028" sldId="268"/>
            <ac:cxnSpMk id="16" creationId="{5CD75C77-67BD-0D5A-2AF4-174BE181FA27}"/>
          </ac:cxnSpMkLst>
        </pc:cxnChg>
      </pc:sldChg>
      <pc:sldChg chg="modSp add mod modAnim">
        <pc:chgData name="Usha Vudatha" userId="64aa1db5-3f14-4597-916c-fa9f2991fcf0" providerId="ADAL" clId="{751F518A-9513-4545-97D7-5BEEED99769D}" dt="2022-07-01T14:34:58.875" v="3405"/>
        <pc:sldMkLst>
          <pc:docMk/>
          <pc:sldMk cId="2190686820" sldId="269"/>
        </pc:sldMkLst>
        <pc:spChg chg="mod">
          <ac:chgData name="Usha Vudatha" userId="64aa1db5-3f14-4597-916c-fa9f2991fcf0" providerId="ADAL" clId="{751F518A-9513-4545-97D7-5BEEED99769D}" dt="2022-07-01T07:15:18.193" v="2781" actId="20577"/>
          <ac:spMkLst>
            <pc:docMk/>
            <pc:sldMk cId="2190686820" sldId="269"/>
            <ac:spMk id="4" creationId="{95A7467C-925B-1AD4-384C-DFC599FAA7CA}"/>
          </ac:spMkLst>
        </pc:spChg>
        <pc:spChg chg="mod">
          <ac:chgData name="Usha Vudatha" userId="64aa1db5-3f14-4597-916c-fa9f2991fcf0" providerId="ADAL" clId="{751F518A-9513-4545-97D7-5BEEED99769D}" dt="2022-07-01T07:17:39.775" v="2801" actId="1076"/>
          <ac:spMkLst>
            <pc:docMk/>
            <pc:sldMk cId="2190686820" sldId="269"/>
            <ac:spMk id="5" creationId="{6455E401-77A0-48CE-6E44-10774F32AC22}"/>
          </ac:spMkLst>
        </pc:spChg>
        <pc:spChg chg="mod">
          <ac:chgData name="Usha Vudatha" userId="64aa1db5-3f14-4597-916c-fa9f2991fcf0" providerId="ADAL" clId="{751F518A-9513-4545-97D7-5BEEED99769D}" dt="2022-07-01T07:15:14.659" v="2779" actId="20577"/>
          <ac:spMkLst>
            <pc:docMk/>
            <pc:sldMk cId="2190686820" sldId="269"/>
            <ac:spMk id="6" creationId="{2FD61912-0EF1-4CA9-E2C6-D35E97B07053}"/>
          </ac:spMkLst>
        </pc:spChg>
        <pc:graphicFrameChg chg="mod modGraphic">
          <ac:chgData name="Usha Vudatha" userId="64aa1db5-3f14-4597-916c-fa9f2991fcf0" providerId="ADAL" clId="{751F518A-9513-4545-97D7-5BEEED99769D}" dt="2022-07-01T07:17:39.775" v="2801" actId="1076"/>
          <ac:graphicFrameMkLst>
            <pc:docMk/>
            <pc:sldMk cId="2190686820" sldId="269"/>
            <ac:graphicFrameMk id="2" creationId="{86908DAE-49E6-D254-9566-5A942887ADA4}"/>
          </ac:graphicFrameMkLst>
        </pc:graphicFrameChg>
        <pc:picChg chg="mod">
          <ac:chgData name="Usha Vudatha" userId="64aa1db5-3f14-4597-916c-fa9f2991fcf0" providerId="ADAL" clId="{751F518A-9513-4545-97D7-5BEEED99769D}" dt="2022-07-01T07:17:39.775" v="2801" actId="1076"/>
          <ac:picMkLst>
            <pc:docMk/>
            <pc:sldMk cId="2190686820" sldId="269"/>
            <ac:picMk id="11" creationId="{E0D6D549-384F-30D4-9EC3-1E77019CFF7E}"/>
          </ac:picMkLst>
        </pc:picChg>
        <pc:picChg chg="mod">
          <ac:chgData name="Usha Vudatha" userId="64aa1db5-3f14-4597-916c-fa9f2991fcf0" providerId="ADAL" clId="{751F518A-9513-4545-97D7-5BEEED99769D}" dt="2022-07-01T07:17:39.775" v="2801" actId="1076"/>
          <ac:picMkLst>
            <pc:docMk/>
            <pc:sldMk cId="2190686820" sldId="269"/>
            <ac:picMk id="12" creationId="{99A51083-40C2-5926-7774-98B2B094B26C}"/>
          </ac:picMkLst>
        </pc:picChg>
        <pc:picChg chg="mod">
          <ac:chgData name="Usha Vudatha" userId="64aa1db5-3f14-4597-916c-fa9f2991fcf0" providerId="ADAL" clId="{751F518A-9513-4545-97D7-5BEEED99769D}" dt="2022-07-01T07:17:39.775" v="2801" actId="1076"/>
          <ac:picMkLst>
            <pc:docMk/>
            <pc:sldMk cId="2190686820" sldId="269"/>
            <ac:picMk id="13" creationId="{42342480-724D-907E-B81F-DEF6D437EF5C}"/>
          </ac:picMkLst>
        </pc:picChg>
        <pc:cxnChg chg="mod">
          <ac:chgData name="Usha Vudatha" userId="64aa1db5-3f14-4597-916c-fa9f2991fcf0" providerId="ADAL" clId="{751F518A-9513-4545-97D7-5BEEED99769D}" dt="2022-07-01T07:17:39.775" v="2801" actId="1076"/>
          <ac:cxnSpMkLst>
            <pc:docMk/>
            <pc:sldMk cId="2190686820" sldId="269"/>
            <ac:cxnSpMk id="15" creationId="{A4DBE54F-8A46-5379-D5F5-FA10D771E52B}"/>
          </ac:cxnSpMkLst>
        </pc:cxnChg>
        <pc:cxnChg chg="mod">
          <ac:chgData name="Usha Vudatha" userId="64aa1db5-3f14-4597-916c-fa9f2991fcf0" providerId="ADAL" clId="{751F518A-9513-4545-97D7-5BEEED99769D}" dt="2022-07-01T07:17:39.775" v="2801" actId="1076"/>
          <ac:cxnSpMkLst>
            <pc:docMk/>
            <pc:sldMk cId="2190686820" sldId="269"/>
            <ac:cxnSpMk id="16" creationId="{5CD75C77-67BD-0D5A-2AF4-174BE181FA27}"/>
          </ac:cxnSpMkLst>
        </pc:cxnChg>
      </pc:sldChg>
      <pc:sldChg chg="modSp add mod modAnim">
        <pc:chgData name="Usha Vudatha" userId="64aa1db5-3f14-4597-916c-fa9f2991fcf0" providerId="ADAL" clId="{751F518A-9513-4545-97D7-5BEEED99769D}" dt="2022-07-01T14:35:55.112" v="3411"/>
        <pc:sldMkLst>
          <pc:docMk/>
          <pc:sldMk cId="217234670" sldId="270"/>
        </pc:sldMkLst>
        <pc:spChg chg="mod">
          <ac:chgData name="Usha Vudatha" userId="64aa1db5-3f14-4597-916c-fa9f2991fcf0" providerId="ADAL" clId="{751F518A-9513-4545-97D7-5BEEED99769D}" dt="2022-07-01T07:16:00.821" v="2792" actId="20577"/>
          <ac:spMkLst>
            <pc:docMk/>
            <pc:sldMk cId="217234670" sldId="270"/>
            <ac:spMk id="4" creationId="{95A7467C-925B-1AD4-384C-DFC599FAA7CA}"/>
          </ac:spMkLst>
        </pc:spChg>
        <pc:spChg chg="mod">
          <ac:chgData name="Usha Vudatha" userId="64aa1db5-3f14-4597-916c-fa9f2991fcf0" providerId="ADAL" clId="{751F518A-9513-4545-97D7-5BEEED99769D}" dt="2022-07-01T07:17:25.842" v="2800" actId="1076"/>
          <ac:spMkLst>
            <pc:docMk/>
            <pc:sldMk cId="217234670" sldId="270"/>
            <ac:spMk id="5" creationId="{6455E401-77A0-48CE-6E44-10774F32AC22}"/>
          </ac:spMkLst>
        </pc:spChg>
        <pc:spChg chg="mod">
          <ac:chgData name="Usha Vudatha" userId="64aa1db5-3f14-4597-916c-fa9f2991fcf0" providerId="ADAL" clId="{751F518A-9513-4545-97D7-5BEEED99769D}" dt="2022-07-01T07:15:37.743" v="2788" actId="20577"/>
          <ac:spMkLst>
            <pc:docMk/>
            <pc:sldMk cId="217234670" sldId="270"/>
            <ac:spMk id="6" creationId="{2FD61912-0EF1-4CA9-E2C6-D35E97B07053}"/>
          </ac:spMkLst>
        </pc:spChg>
        <pc:graphicFrameChg chg="mod modGraphic">
          <ac:chgData name="Usha Vudatha" userId="64aa1db5-3f14-4597-916c-fa9f2991fcf0" providerId="ADAL" clId="{751F518A-9513-4545-97D7-5BEEED99769D}" dt="2022-07-01T07:17:25.842" v="2800" actId="1076"/>
          <ac:graphicFrameMkLst>
            <pc:docMk/>
            <pc:sldMk cId="217234670" sldId="270"/>
            <ac:graphicFrameMk id="2" creationId="{86908DAE-49E6-D254-9566-5A942887ADA4}"/>
          </ac:graphicFrameMkLst>
        </pc:graphicFrameChg>
        <pc:picChg chg="mod">
          <ac:chgData name="Usha Vudatha" userId="64aa1db5-3f14-4597-916c-fa9f2991fcf0" providerId="ADAL" clId="{751F518A-9513-4545-97D7-5BEEED99769D}" dt="2022-07-01T07:17:25.842" v="2800" actId="1076"/>
          <ac:picMkLst>
            <pc:docMk/>
            <pc:sldMk cId="217234670" sldId="270"/>
            <ac:picMk id="11" creationId="{E0D6D549-384F-30D4-9EC3-1E77019CFF7E}"/>
          </ac:picMkLst>
        </pc:picChg>
        <pc:picChg chg="mod">
          <ac:chgData name="Usha Vudatha" userId="64aa1db5-3f14-4597-916c-fa9f2991fcf0" providerId="ADAL" clId="{751F518A-9513-4545-97D7-5BEEED99769D}" dt="2022-07-01T07:17:25.842" v="2800" actId="1076"/>
          <ac:picMkLst>
            <pc:docMk/>
            <pc:sldMk cId="217234670" sldId="270"/>
            <ac:picMk id="12" creationId="{99A51083-40C2-5926-7774-98B2B094B26C}"/>
          </ac:picMkLst>
        </pc:picChg>
        <pc:picChg chg="mod">
          <ac:chgData name="Usha Vudatha" userId="64aa1db5-3f14-4597-916c-fa9f2991fcf0" providerId="ADAL" clId="{751F518A-9513-4545-97D7-5BEEED99769D}" dt="2022-07-01T07:17:25.842" v="2800" actId="1076"/>
          <ac:picMkLst>
            <pc:docMk/>
            <pc:sldMk cId="217234670" sldId="270"/>
            <ac:picMk id="13" creationId="{42342480-724D-907E-B81F-DEF6D437EF5C}"/>
          </ac:picMkLst>
        </pc:picChg>
        <pc:cxnChg chg="mod">
          <ac:chgData name="Usha Vudatha" userId="64aa1db5-3f14-4597-916c-fa9f2991fcf0" providerId="ADAL" clId="{751F518A-9513-4545-97D7-5BEEED99769D}" dt="2022-07-01T07:17:25.842" v="2800" actId="1076"/>
          <ac:cxnSpMkLst>
            <pc:docMk/>
            <pc:sldMk cId="217234670" sldId="270"/>
            <ac:cxnSpMk id="15" creationId="{A4DBE54F-8A46-5379-D5F5-FA10D771E52B}"/>
          </ac:cxnSpMkLst>
        </pc:cxnChg>
        <pc:cxnChg chg="mod">
          <ac:chgData name="Usha Vudatha" userId="64aa1db5-3f14-4597-916c-fa9f2991fcf0" providerId="ADAL" clId="{751F518A-9513-4545-97D7-5BEEED99769D}" dt="2022-07-01T07:17:25.842" v="2800" actId="1076"/>
          <ac:cxnSpMkLst>
            <pc:docMk/>
            <pc:sldMk cId="217234670" sldId="270"/>
            <ac:cxnSpMk id="16" creationId="{5CD75C77-67BD-0D5A-2AF4-174BE181FA27}"/>
          </ac:cxnSpMkLst>
        </pc:cxnChg>
      </pc:sldChg>
      <pc:sldChg chg="modSp add mod modAnim">
        <pc:chgData name="Usha Vudatha" userId="64aa1db5-3f14-4597-916c-fa9f2991fcf0" providerId="ADAL" clId="{751F518A-9513-4545-97D7-5BEEED99769D}" dt="2022-07-01T14:36:21.918" v="3415"/>
        <pc:sldMkLst>
          <pc:docMk/>
          <pc:sldMk cId="3772147826" sldId="271"/>
        </pc:sldMkLst>
        <pc:spChg chg="mod">
          <ac:chgData name="Usha Vudatha" userId="64aa1db5-3f14-4597-916c-fa9f2991fcf0" providerId="ADAL" clId="{751F518A-9513-4545-97D7-5BEEED99769D}" dt="2022-07-01T07:16:16.502" v="2795" actId="20577"/>
          <ac:spMkLst>
            <pc:docMk/>
            <pc:sldMk cId="3772147826" sldId="271"/>
            <ac:spMk id="4" creationId="{95A7467C-925B-1AD4-384C-DFC599FAA7CA}"/>
          </ac:spMkLst>
        </pc:spChg>
        <pc:spChg chg="mod">
          <ac:chgData name="Usha Vudatha" userId="64aa1db5-3f14-4597-916c-fa9f2991fcf0" providerId="ADAL" clId="{751F518A-9513-4545-97D7-5BEEED99769D}" dt="2022-07-01T07:16:55.052" v="2799" actId="1076"/>
          <ac:spMkLst>
            <pc:docMk/>
            <pc:sldMk cId="3772147826" sldId="271"/>
            <ac:spMk id="5" creationId="{6455E401-77A0-48CE-6E44-10774F32AC22}"/>
          </ac:spMkLst>
        </pc:spChg>
        <pc:spChg chg="mod">
          <ac:chgData name="Usha Vudatha" userId="64aa1db5-3f14-4597-916c-fa9f2991fcf0" providerId="ADAL" clId="{751F518A-9513-4545-97D7-5BEEED99769D}" dt="2022-07-01T07:18:03.506" v="2808" actId="20577"/>
          <ac:spMkLst>
            <pc:docMk/>
            <pc:sldMk cId="3772147826" sldId="271"/>
            <ac:spMk id="6" creationId="{2FD61912-0EF1-4CA9-E2C6-D35E97B07053}"/>
          </ac:spMkLst>
        </pc:spChg>
        <pc:graphicFrameChg chg="mod modGraphic">
          <ac:chgData name="Usha Vudatha" userId="64aa1db5-3f14-4597-916c-fa9f2991fcf0" providerId="ADAL" clId="{751F518A-9513-4545-97D7-5BEEED99769D}" dt="2022-07-01T07:18:15.261" v="2810" actId="2166"/>
          <ac:graphicFrameMkLst>
            <pc:docMk/>
            <pc:sldMk cId="3772147826" sldId="271"/>
            <ac:graphicFrameMk id="2" creationId="{86908DAE-49E6-D254-9566-5A942887ADA4}"/>
          </ac:graphicFrameMkLst>
        </pc:graphicFrameChg>
        <pc:picChg chg="mod">
          <ac:chgData name="Usha Vudatha" userId="64aa1db5-3f14-4597-916c-fa9f2991fcf0" providerId="ADAL" clId="{751F518A-9513-4545-97D7-5BEEED99769D}" dt="2022-07-01T07:16:55.052" v="2799" actId="1076"/>
          <ac:picMkLst>
            <pc:docMk/>
            <pc:sldMk cId="3772147826" sldId="271"/>
            <ac:picMk id="11" creationId="{E0D6D549-384F-30D4-9EC3-1E77019CFF7E}"/>
          </ac:picMkLst>
        </pc:picChg>
        <pc:picChg chg="mod">
          <ac:chgData name="Usha Vudatha" userId="64aa1db5-3f14-4597-916c-fa9f2991fcf0" providerId="ADAL" clId="{751F518A-9513-4545-97D7-5BEEED99769D}" dt="2022-07-01T07:16:55.052" v="2799" actId="1076"/>
          <ac:picMkLst>
            <pc:docMk/>
            <pc:sldMk cId="3772147826" sldId="271"/>
            <ac:picMk id="12" creationId="{99A51083-40C2-5926-7774-98B2B094B26C}"/>
          </ac:picMkLst>
        </pc:picChg>
        <pc:picChg chg="mod">
          <ac:chgData name="Usha Vudatha" userId="64aa1db5-3f14-4597-916c-fa9f2991fcf0" providerId="ADAL" clId="{751F518A-9513-4545-97D7-5BEEED99769D}" dt="2022-07-01T07:16:55.052" v="2799" actId="1076"/>
          <ac:picMkLst>
            <pc:docMk/>
            <pc:sldMk cId="3772147826" sldId="271"/>
            <ac:picMk id="13" creationId="{42342480-724D-907E-B81F-DEF6D437EF5C}"/>
          </ac:picMkLst>
        </pc:picChg>
        <pc:cxnChg chg="mod">
          <ac:chgData name="Usha Vudatha" userId="64aa1db5-3f14-4597-916c-fa9f2991fcf0" providerId="ADAL" clId="{751F518A-9513-4545-97D7-5BEEED99769D}" dt="2022-07-01T07:16:55.052" v="2799" actId="1076"/>
          <ac:cxnSpMkLst>
            <pc:docMk/>
            <pc:sldMk cId="3772147826" sldId="271"/>
            <ac:cxnSpMk id="15" creationId="{A4DBE54F-8A46-5379-D5F5-FA10D771E52B}"/>
          </ac:cxnSpMkLst>
        </pc:cxnChg>
        <pc:cxnChg chg="mod">
          <ac:chgData name="Usha Vudatha" userId="64aa1db5-3f14-4597-916c-fa9f2991fcf0" providerId="ADAL" clId="{751F518A-9513-4545-97D7-5BEEED99769D}" dt="2022-07-01T07:16:55.052" v="2799" actId="1076"/>
          <ac:cxnSpMkLst>
            <pc:docMk/>
            <pc:sldMk cId="3772147826" sldId="271"/>
            <ac:cxnSpMk id="16" creationId="{5CD75C77-67BD-0D5A-2AF4-174BE181FA27}"/>
          </ac:cxnSpMkLst>
        </pc:cxnChg>
      </pc:sldChg>
      <pc:sldChg chg="modSp add del mod modAnim">
        <pc:chgData name="Usha Vudatha" userId="64aa1db5-3f14-4597-916c-fa9f2991fcf0" providerId="ADAL" clId="{751F518A-9513-4545-97D7-5BEEED99769D}" dt="2022-07-01T14:36:51.074" v="3419"/>
        <pc:sldMkLst>
          <pc:docMk/>
          <pc:sldMk cId="3804709794" sldId="272"/>
        </pc:sldMkLst>
        <pc:spChg chg="mod">
          <ac:chgData name="Usha Vudatha" userId="64aa1db5-3f14-4597-916c-fa9f2991fcf0" providerId="ADAL" clId="{751F518A-9513-4545-97D7-5BEEED99769D}" dt="2022-07-01T07:18:37.801" v="2817" actId="20577"/>
          <ac:spMkLst>
            <pc:docMk/>
            <pc:sldMk cId="3804709794" sldId="272"/>
            <ac:spMk id="4" creationId="{95A7467C-925B-1AD4-384C-DFC599FAA7CA}"/>
          </ac:spMkLst>
        </pc:spChg>
        <pc:spChg chg="mod">
          <ac:chgData name="Usha Vudatha" userId="64aa1db5-3f14-4597-916c-fa9f2991fcf0" providerId="ADAL" clId="{751F518A-9513-4545-97D7-5BEEED99769D}" dt="2022-07-01T07:19:16.727" v="2824" actId="1076"/>
          <ac:spMkLst>
            <pc:docMk/>
            <pc:sldMk cId="3804709794" sldId="272"/>
            <ac:spMk id="5" creationId="{6455E401-77A0-48CE-6E44-10774F32AC22}"/>
          </ac:spMkLst>
        </pc:spChg>
        <pc:spChg chg="mod">
          <ac:chgData name="Usha Vudatha" userId="64aa1db5-3f14-4597-916c-fa9f2991fcf0" providerId="ADAL" clId="{751F518A-9513-4545-97D7-5BEEED99769D}" dt="2022-07-01T07:18:42.258" v="2821" actId="20577"/>
          <ac:spMkLst>
            <pc:docMk/>
            <pc:sldMk cId="3804709794" sldId="272"/>
            <ac:spMk id="6" creationId="{2FD61912-0EF1-4CA9-E2C6-D35E97B07053}"/>
          </ac:spMkLst>
        </pc:spChg>
        <pc:graphicFrameChg chg="mod modGraphic">
          <ac:chgData name="Usha Vudatha" userId="64aa1db5-3f14-4597-916c-fa9f2991fcf0" providerId="ADAL" clId="{751F518A-9513-4545-97D7-5BEEED99769D}" dt="2022-07-01T07:19:16.727" v="2824" actId="1076"/>
          <ac:graphicFrameMkLst>
            <pc:docMk/>
            <pc:sldMk cId="3804709794" sldId="272"/>
            <ac:graphicFrameMk id="2" creationId="{86908DAE-49E6-D254-9566-5A942887ADA4}"/>
          </ac:graphicFrameMkLst>
        </pc:graphicFrameChg>
        <pc:picChg chg="mod">
          <ac:chgData name="Usha Vudatha" userId="64aa1db5-3f14-4597-916c-fa9f2991fcf0" providerId="ADAL" clId="{751F518A-9513-4545-97D7-5BEEED99769D}" dt="2022-07-01T07:19:16.727" v="2824" actId="1076"/>
          <ac:picMkLst>
            <pc:docMk/>
            <pc:sldMk cId="3804709794" sldId="272"/>
            <ac:picMk id="11" creationId="{E0D6D549-384F-30D4-9EC3-1E77019CFF7E}"/>
          </ac:picMkLst>
        </pc:picChg>
        <pc:picChg chg="mod">
          <ac:chgData name="Usha Vudatha" userId="64aa1db5-3f14-4597-916c-fa9f2991fcf0" providerId="ADAL" clId="{751F518A-9513-4545-97D7-5BEEED99769D}" dt="2022-07-01T07:19:16.727" v="2824" actId="1076"/>
          <ac:picMkLst>
            <pc:docMk/>
            <pc:sldMk cId="3804709794" sldId="272"/>
            <ac:picMk id="12" creationId="{99A51083-40C2-5926-7774-98B2B094B26C}"/>
          </ac:picMkLst>
        </pc:picChg>
        <pc:picChg chg="mod">
          <ac:chgData name="Usha Vudatha" userId="64aa1db5-3f14-4597-916c-fa9f2991fcf0" providerId="ADAL" clId="{751F518A-9513-4545-97D7-5BEEED99769D}" dt="2022-07-01T07:19:16.727" v="2824" actId="1076"/>
          <ac:picMkLst>
            <pc:docMk/>
            <pc:sldMk cId="3804709794" sldId="272"/>
            <ac:picMk id="13" creationId="{42342480-724D-907E-B81F-DEF6D437EF5C}"/>
          </ac:picMkLst>
        </pc:picChg>
        <pc:cxnChg chg="mod">
          <ac:chgData name="Usha Vudatha" userId="64aa1db5-3f14-4597-916c-fa9f2991fcf0" providerId="ADAL" clId="{751F518A-9513-4545-97D7-5BEEED99769D}" dt="2022-07-01T07:19:16.727" v="2824" actId="1076"/>
          <ac:cxnSpMkLst>
            <pc:docMk/>
            <pc:sldMk cId="3804709794" sldId="272"/>
            <ac:cxnSpMk id="15" creationId="{A4DBE54F-8A46-5379-D5F5-FA10D771E52B}"/>
          </ac:cxnSpMkLst>
        </pc:cxnChg>
        <pc:cxnChg chg="mod">
          <ac:chgData name="Usha Vudatha" userId="64aa1db5-3f14-4597-916c-fa9f2991fcf0" providerId="ADAL" clId="{751F518A-9513-4545-97D7-5BEEED99769D}" dt="2022-07-01T07:19:16.727" v="2824" actId="1076"/>
          <ac:cxnSpMkLst>
            <pc:docMk/>
            <pc:sldMk cId="3804709794" sldId="272"/>
            <ac:cxnSpMk id="16" creationId="{5CD75C77-67BD-0D5A-2AF4-174BE181FA27}"/>
          </ac:cxnSpMkLst>
        </pc:cxnChg>
      </pc:sldChg>
      <pc:sldChg chg="modSp add mod modAnim">
        <pc:chgData name="Usha Vudatha" userId="64aa1db5-3f14-4597-916c-fa9f2991fcf0" providerId="ADAL" clId="{751F518A-9513-4545-97D7-5BEEED99769D}" dt="2022-07-01T14:37:16.867" v="3423"/>
        <pc:sldMkLst>
          <pc:docMk/>
          <pc:sldMk cId="1735854121" sldId="273"/>
        </pc:sldMkLst>
        <pc:spChg chg="mod">
          <ac:chgData name="Usha Vudatha" userId="64aa1db5-3f14-4597-916c-fa9f2991fcf0" providerId="ADAL" clId="{751F518A-9513-4545-97D7-5BEEED99769D}" dt="2022-07-01T07:19:36.549" v="2829" actId="20577"/>
          <ac:spMkLst>
            <pc:docMk/>
            <pc:sldMk cId="1735854121" sldId="273"/>
            <ac:spMk id="4" creationId="{95A7467C-925B-1AD4-384C-DFC599FAA7CA}"/>
          </ac:spMkLst>
        </pc:spChg>
        <pc:spChg chg="mod">
          <ac:chgData name="Usha Vudatha" userId="64aa1db5-3f14-4597-916c-fa9f2991fcf0" providerId="ADAL" clId="{751F518A-9513-4545-97D7-5BEEED99769D}" dt="2022-07-01T07:20:36.751" v="2838" actId="1076"/>
          <ac:spMkLst>
            <pc:docMk/>
            <pc:sldMk cId="1735854121" sldId="273"/>
            <ac:spMk id="5" creationId="{6455E401-77A0-48CE-6E44-10774F32AC22}"/>
          </ac:spMkLst>
        </pc:spChg>
        <pc:spChg chg="mod">
          <ac:chgData name="Usha Vudatha" userId="64aa1db5-3f14-4597-916c-fa9f2991fcf0" providerId="ADAL" clId="{751F518A-9513-4545-97D7-5BEEED99769D}" dt="2022-07-01T07:19:42.113" v="2833" actId="20577"/>
          <ac:spMkLst>
            <pc:docMk/>
            <pc:sldMk cId="1735854121" sldId="273"/>
            <ac:spMk id="6" creationId="{2FD61912-0EF1-4CA9-E2C6-D35E97B07053}"/>
          </ac:spMkLst>
        </pc:spChg>
        <pc:graphicFrameChg chg="mod modGraphic">
          <ac:chgData name="Usha Vudatha" userId="64aa1db5-3f14-4597-916c-fa9f2991fcf0" providerId="ADAL" clId="{751F518A-9513-4545-97D7-5BEEED99769D}" dt="2022-07-01T07:20:20.186" v="2837" actId="1076"/>
          <ac:graphicFrameMkLst>
            <pc:docMk/>
            <pc:sldMk cId="1735854121" sldId="273"/>
            <ac:graphicFrameMk id="2" creationId="{86908DAE-49E6-D254-9566-5A942887ADA4}"/>
          </ac:graphicFrameMkLst>
        </pc:graphicFrameChg>
        <pc:picChg chg="mod">
          <ac:chgData name="Usha Vudatha" userId="64aa1db5-3f14-4597-916c-fa9f2991fcf0" providerId="ADAL" clId="{751F518A-9513-4545-97D7-5BEEED99769D}" dt="2022-07-01T07:20:36.751" v="2838" actId="1076"/>
          <ac:picMkLst>
            <pc:docMk/>
            <pc:sldMk cId="1735854121" sldId="273"/>
            <ac:picMk id="11" creationId="{E0D6D549-384F-30D4-9EC3-1E77019CFF7E}"/>
          </ac:picMkLst>
        </pc:picChg>
        <pc:picChg chg="mod">
          <ac:chgData name="Usha Vudatha" userId="64aa1db5-3f14-4597-916c-fa9f2991fcf0" providerId="ADAL" clId="{751F518A-9513-4545-97D7-5BEEED99769D}" dt="2022-07-01T07:20:36.751" v="2838" actId="1076"/>
          <ac:picMkLst>
            <pc:docMk/>
            <pc:sldMk cId="1735854121" sldId="273"/>
            <ac:picMk id="12" creationId="{99A51083-40C2-5926-7774-98B2B094B26C}"/>
          </ac:picMkLst>
        </pc:picChg>
        <pc:picChg chg="mod">
          <ac:chgData name="Usha Vudatha" userId="64aa1db5-3f14-4597-916c-fa9f2991fcf0" providerId="ADAL" clId="{751F518A-9513-4545-97D7-5BEEED99769D}" dt="2022-07-01T07:20:36.751" v="2838" actId="1076"/>
          <ac:picMkLst>
            <pc:docMk/>
            <pc:sldMk cId="1735854121" sldId="273"/>
            <ac:picMk id="13" creationId="{42342480-724D-907E-B81F-DEF6D437EF5C}"/>
          </ac:picMkLst>
        </pc:picChg>
        <pc:cxnChg chg="mod">
          <ac:chgData name="Usha Vudatha" userId="64aa1db5-3f14-4597-916c-fa9f2991fcf0" providerId="ADAL" clId="{751F518A-9513-4545-97D7-5BEEED99769D}" dt="2022-07-01T07:20:36.751" v="2838" actId="1076"/>
          <ac:cxnSpMkLst>
            <pc:docMk/>
            <pc:sldMk cId="1735854121" sldId="273"/>
            <ac:cxnSpMk id="15" creationId="{A4DBE54F-8A46-5379-D5F5-FA10D771E52B}"/>
          </ac:cxnSpMkLst>
        </pc:cxnChg>
        <pc:cxnChg chg="mod">
          <ac:chgData name="Usha Vudatha" userId="64aa1db5-3f14-4597-916c-fa9f2991fcf0" providerId="ADAL" clId="{751F518A-9513-4545-97D7-5BEEED99769D}" dt="2022-07-01T07:20:36.751" v="2838" actId="1076"/>
          <ac:cxnSpMkLst>
            <pc:docMk/>
            <pc:sldMk cId="1735854121" sldId="273"/>
            <ac:cxnSpMk id="16" creationId="{5CD75C77-67BD-0D5A-2AF4-174BE181FA27}"/>
          </ac:cxnSpMkLst>
        </pc:cxnChg>
      </pc:sldChg>
      <pc:sldChg chg="modSp add mod modAnim">
        <pc:chgData name="Usha Vudatha" userId="64aa1db5-3f14-4597-916c-fa9f2991fcf0" providerId="ADAL" clId="{751F518A-9513-4545-97D7-5BEEED99769D}" dt="2022-07-01T14:37:37.490" v="3427"/>
        <pc:sldMkLst>
          <pc:docMk/>
          <pc:sldMk cId="4293834935" sldId="274"/>
        </pc:sldMkLst>
        <pc:spChg chg="mod">
          <ac:chgData name="Usha Vudatha" userId="64aa1db5-3f14-4597-916c-fa9f2991fcf0" providerId="ADAL" clId="{751F518A-9513-4545-97D7-5BEEED99769D}" dt="2022-07-01T07:21:15.384" v="2850" actId="20577"/>
          <ac:spMkLst>
            <pc:docMk/>
            <pc:sldMk cId="4293834935" sldId="274"/>
            <ac:spMk id="4" creationId="{95A7467C-925B-1AD4-384C-DFC599FAA7CA}"/>
          </ac:spMkLst>
        </pc:spChg>
        <pc:spChg chg="mod">
          <ac:chgData name="Usha Vudatha" userId="64aa1db5-3f14-4597-916c-fa9f2991fcf0" providerId="ADAL" clId="{751F518A-9513-4545-97D7-5BEEED99769D}" dt="2022-07-01T07:21:12.271" v="2848" actId="20577"/>
          <ac:spMkLst>
            <pc:docMk/>
            <pc:sldMk cId="4293834935" sldId="274"/>
            <ac:spMk id="6" creationId="{2FD61912-0EF1-4CA9-E2C6-D35E97B07053}"/>
          </ac:spMkLst>
        </pc:spChg>
        <pc:graphicFrameChg chg="modGraphic">
          <ac:chgData name="Usha Vudatha" userId="64aa1db5-3f14-4597-916c-fa9f2991fcf0" providerId="ADAL" clId="{751F518A-9513-4545-97D7-5BEEED99769D}" dt="2022-07-01T07:21:04.201" v="2840" actId="2166"/>
          <ac:graphicFrameMkLst>
            <pc:docMk/>
            <pc:sldMk cId="4293834935" sldId="274"/>
            <ac:graphicFrameMk id="2" creationId="{86908DAE-49E6-D254-9566-5A942887ADA4}"/>
          </ac:graphicFrameMkLst>
        </pc:graphicFrameChg>
      </pc:sldChg>
      <pc:sldChg chg="modSp add mod modAnim">
        <pc:chgData name="Usha Vudatha" userId="64aa1db5-3f14-4597-916c-fa9f2991fcf0" providerId="ADAL" clId="{751F518A-9513-4545-97D7-5BEEED99769D}" dt="2022-07-01T14:38:03.432" v="3431"/>
        <pc:sldMkLst>
          <pc:docMk/>
          <pc:sldMk cId="3459689938" sldId="275"/>
        </pc:sldMkLst>
        <pc:spChg chg="mod">
          <ac:chgData name="Usha Vudatha" userId="64aa1db5-3f14-4597-916c-fa9f2991fcf0" providerId="ADAL" clId="{751F518A-9513-4545-97D7-5BEEED99769D}" dt="2022-07-01T07:21:29.707" v="2853" actId="20577"/>
          <ac:spMkLst>
            <pc:docMk/>
            <pc:sldMk cId="3459689938" sldId="275"/>
            <ac:spMk id="4" creationId="{95A7467C-925B-1AD4-384C-DFC599FAA7CA}"/>
          </ac:spMkLst>
        </pc:spChg>
        <pc:spChg chg="mod">
          <ac:chgData name="Usha Vudatha" userId="64aa1db5-3f14-4597-916c-fa9f2991fcf0" providerId="ADAL" clId="{751F518A-9513-4545-97D7-5BEEED99769D}" dt="2022-07-01T07:22:03.618" v="2859" actId="1076"/>
          <ac:spMkLst>
            <pc:docMk/>
            <pc:sldMk cId="3459689938" sldId="275"/>
            <ac:spMk id="5" creationId="{6455E401-77A0-48CE-6E44-10774F32AC22}"/>
          </ac:spMkLst>
        </pc:spChg>
        <pc:spChg chg="mod">
          <ac:chgData name="Usha Vudatha" userId="64aa1db5-3f14-4597-916c-fa9f2991fcf0" providerId="ADAL" clId="{751F518A-9513-4545-97D7-5BEEED99769D}" dt="2022-07-01T07:22:07.266" v="2860" actId="1076"/>
          <ac:spMkLst>
            <pc:docMk/>
            <pc:sldMk cId="3459689938" sldId="275"/>
            <ac:spMk id="6" creationId="{2FD61912-0EF1-4CA9-E2C6-D35E97B07053}"/>
          </ac:spMkLst>
        </pc:spChg>
        <pc:graphicFrameChg chg="mod modGraphic">
          <ac:chgData name="Usha Vudatha" userId="64aa1db5-3f14-4597-916c-fa9f2991fcf0" providerId="ADAL" clId="{751F518A-9513-4545-97D7-5BEEED99769D}" dt="2022-07-01T07:22:03.618" v="2859" actId="1076"/>
          <ac:graphicFrameMkLst>
            <pc:docMk/>
            <pc:sldMk cId="3459689938" sldId="275"/>
            <ac:graphicFrameMk id="2" creationId="{86908DAE-49E6-D254-9566-5A942887ADA4}"/>
          </ac:graphicFrameMkLst>
        </pc:graphicFrameChg>
        <pc:picChg chg="mod">
          <ac:chgData name="Usha Vudatha" userId="64aa1db5-3f14-4597-916c-fa9f2991fcf0" providerId="ADAL" clId="{751F518A-9513-4545-97D7-5BEEED99769D}" dt="2022-07-01T07:22:03.618" v="2859" actId="1076"/>
          <ac:picMkLst>
            <pc:docMk/>
            <pc:sldMk cId="3459689938" sldId="275"/>
            <ac:picMk id="11" creationId="{E0D6D549-384F-30D4-9EC3-1E77019CFF7E}"/>
          </ac:picMkLst>
        </pc:picChg>
        <pc:picChg chg="mod">
          <ac:chgData name="Usha Vudatha" userId="64aa1db5-3f14-4597-916c-fa9f2991fcf0" providerId="ADAL" clId="{751F518A-9513-4545-97D7-5BEEED99769D}" dt="2022-07-01T07:22:03.618" v="2859" actId="1076"/>
          <ac:picMkLst>
            <pc:docMk/>
            <pc:sldMk cId="3459689938" sldId="275"/>
            <ac:picMk id="12" creationId="{99A51083-40C2-5926-7774-98B2B094B26C}"/>
          </ac:picMkLst>
        </pc:picChg>
        <pc:picChg chg="mod">
          <ac:chgData name="Usha Vudatha" userId="64aa1db5-3f14-4597-916c-fa9f2991fcf0" providerId="ADAL" clId="{751F518A-9513-4545-97D7-5BEEED99769D}" dt="2022-07-01T07:22:03.618" v="2859" actId="1076"/>
          <ac:picMkLst>
            <pc:docMk/>
            <pc:sldMk cId="3459689938" sldId="275"/>
            <ac:picMk id="13" creationId="{42342480-724D-907E-B81F-DEF6D437EF5C}"/>
          </ac:picMkLst>
        </pc:picChg>
        <pc:cxnChg chg="mod">
          <ac:chgData name="Usha Vudatha" userId="64aa1db5-3f14-4597-916c-fa9f2991fcf0" providerId="ADAL" clId="{751F518A-9513-4545-97D7-5BEEED99769D}" dt="2022-07-01T07:22:03.618" v="2859" actId="1076"/>
          <ac:cxnSpMkLst>
            <pc:docMk/>
            <pc:sldMk cId="3459689938" sldId="275"/>
            <ac:cxnSpMk id="15" creationId="{A4DBE54F-8A46-5379-D5F5-FA10D771E52B}"/>
          </ac:cxnSpMkLst>
        </pc:cxnChg>
        <pc:cxnChg chg="mod">
          <ac:chgData name="Usha Vudatha" userId="64aa1db5-3f14-4597-916c-fa9f2991fcf0" providerId="ADAL" clId="{751F518A-9513-4545-97D7-5BEEED99769D}" dt="2022-07-01T07:22:03.618" v="2859" actId="1076"/>
          <ac:cxnSpMkLst>
            <pc:docMk/>
            <pc:sldMk cId="3459689938" sldId="275"/>
            <ac:cxnSpMk id="16" creationId="{5CD75C77-67BD-0D5A-2AF4-174BE181FA27}"/>
          </ac:cxnSpMkLst>
        </pc:cxnChg>
      </pc:sldChg>
      <pc:sldChg chg="modSp add mod modAnim">
        <pc:chgData name="Usha Vudatha" userId="64aa1db5-3f14-4597-916c-fa9f2991fcf0" providerId="ADAL" clId="{751F518A-9513-4545-97D7-5BEEED99769D}" dt="2022-07-01T14:38:30.157" v="3435"/>
        <pc:sldMkLst>
          <pc:docMk/>
          <pc:sldMk cId="3052834087" sldId="276"/>
        </pc:sldMkLst>
        <pc:spChg chg="mod">
          <ac:chgData name="Usha Vudatha" userId="64aa1db5-3f14-4597-916c-fa9f2991fcf0" providerId="ADAL" clId="{751F518A-9513-4545-97D7-5BEEED99769D}" dt="2022-07-01T07:22:19.136" v="2863" actId="20577"/>
          <ac:spMkLst>
            <pc:docMk/>
            <pc:sldMk cId="3052834087" sldId="276"/>
            <ac:spMk id="4" creationId="{95A7467C-925B-1AD4-384C-DFC599FAA7CA}"/>
          </ac:spMkLst>
        </pc:spChg>
        <pc:spChg chg="mod">
          <ac:chgData name="Usha Vudatha" userId="64aa1db5-3f14-4597-916c-fa9f2991fcf0" providerId="ADAL" clId="{751F518A-9513-4545-97D7-5BEEED99769D}" dt="2022-07-01T07:22:28.984" v="2867" actId="20577"/>
          <ac:spMkLst>
            <pc:docMk/>
            <pc:sldMk cId="3052834087" sldId="276"/>
            <ac:spMk id="6" creationId="{2FD61912-0EF1-4CA9-E2C6-D35E97B07053}"/>
          </ac:spMkLst>
        </pc:spChg>
        <pc:graphicFrameChg chg="modGraphic">
          <ac:chgData name="Usha Vudatha" userId="64aa1db5-3f14-4597-916c-fa9f2991fcf0" providerId="ADAL" clId="{751F518A-9513-4545-97D7-5BEEED99769D}" dt="2022-07-01T07:22:41.550" v="2868" actId="2166"/>
          <ac:graphicFrameMkLst>
            <pc:docMk/>
            <pc:sldMk cId="3052834087" sldId="276"/>
            <ac:graphicFrameMk id="2" creationId="{86908DAE-49E6-D254-9566-5A942887ADA4}"/>
          </ac:graphicFrameMkLst>
        </pc:graphicFrameChg>
      </pc:sldChg>
      <pc:sldChg chg="modSp add mod modAnim">
        <pc:chgData name="Usha Vudatha" userId="64aa1db5-3f14-4597-916c-fa9f2991fcf0" providerId="ADAL" clId="{751F518A-9513-4545-97D7-5BEEED99769D}" dt="2022-07-01T14:38:55.523" v="3439"/>
        <pc:sldMkLst>
          <pc:docMk/>
          <pc:sldMk cId="2448691913" sldId="277"/>
        </pc:sldMkLst>
        <pc:spChg chg="mod">
          <ac:chgData name="Usha Vudatha" userId="64aa1db5-3f14-4597-916c-fa9f2991fcf0" providerId="ADAL" clId="{751F518A-9513-4545-97D7-5BEEED99769D}" dt="2022-07-01T07:23:17.276" v="2876" actId="20577"/>
          <ac:spMkLst>
            <pc:docMk/>
            <pc:sldMk cId="2448691913" sldId="277"/>
            <ac:spMk id="4" creationId="{95A7467C-925B-1AD4-384C-DFC599FAA7CA}"/>
          </ac:spMkLst>
        </pc:spChg>
        <pc:spChg chg="mod">
          <ac:chgData name="Usha Vudatha" userId="64aa1db5-3f14-4597-916c-fa9f2991fcf0" providerId="ADAL" clId="{751F518A-9513-4545-97D7-5BEEED99769D}" dt="2022-07-01T07:23:03.578" v="2873" actId="20577"/>
          <ac:spMkLst>
            <pc:docMk/>
            <pc:sldMk cId="2448691913" sldId="277"/>
            <ac:spMk id="6" creationId="{2FD61912-0EF1-4CA9-E2C6-D35E97B07053}"/>
          </ac:spMkLst>
        </pc:spChg>
        <pc:graphicFrameChg chg="modGraphic">
          <ac:chgData name="Usha Vudatha" userId="64aa1db5-3f14-4597-916c-fa9f2991fcf0" providerId="ADAL" clId="{751F518A-9513-4545-97D7-5BEEED99769D}" dt="2022-07-01T07:23:14.236" v="2874" actId="2166"/>
          <ac:graphicFrameMkLst>
            <pc:docMk/>
            <pc:sldMk cId="2448691913" sldId="277"/>
            <ac:graphicFrameMk id="2" creationId="{86908DAE-49E6-D254-9566-5A942887ADA4}"/>
          </ac:graphicFrameMkLst>
        </pc:graphicFrameChg>
      </pc:sldChg>
      <pc:sldChg chg="modSp add mod modAnim">
        <pc:chgData name="Usha Vudatha" userId="64aa1db5-3f14-4597-916c-fa9f2991fcf0" providerId="ADAL" clId="{751F518A-9513-4545-97D7-5BEEED99769D}" dt="2022-07-01T14:39:19.122" v="3443"/>
        <pc:sldMkLst>
          <pc:docMk/>
          <pc:sldMk cId="4061846362" sldId="278"/>
        </pc:sldMkLst>
        <pc:spChg chg="mod">
          <ac:chgData name="Usha Vudatha" userId="64aa1db5-3f14-4597-916c-fa9f2991fcf0" providerId="ADAL" clId="{751F518A-9513-4545-97D7-5BEEED99769D}" dt="2022-07-01T07:23:59.881" v="2884" actId="20577"/>
          <ac:spMkLst>
            <pc:docMk/>
            <pc:sldMk cId="4061846362" sldId="278"/>
            <ac:spMk id="4" creationId="{95A7467C-925B-1AD4-384C-DFC599FAA7CA}"/>
          </ac:spMkLst>
        </pc:spChg>
        <pc:spChg chg="mod">
          <ac:chgData name="Usha Vudatha" userId="64aa1db5-3f14-4597-916c-fa9f2991fcf0" providerId="ADAL" clId="{751F518A-9513-4545-97D7-5BEEED99769D}" dt="2022-07-01T07:23:43.602" v="2881" actId="20577"/>
          <ac:spMkLst>
            <pc:docMk/>
            <pc:sldMk cId="4061846362" sldId="278"/>
            <ac:spMk id="6" creationId="{2FD61912-0EF1-4CA9-E2C6-D35E97B07053}"/>
          </ac:spMkLst>
        </pc:spChg>
        <pc:graphicFrameChg chg="modGraphic">
          <ac:chgData name="Usha Vudatha" userId="64aa1db5-3f14-4597-916c-fa9f2991fcf0" providerId="ADAL" clId="{751F518A-9513-4545-97D7-5BEEED99769D}" dt="2022-07-01T07:23:54.160" v="2882" actId="2166"/>
          <ac:graphicFrameMkLst>
            <pc:docMk/>
            <pc:sldMk cId="4061846362" sldId="278"/>
            <ac:graphicFrameMk id="2" creationId="{86908DAE-49E6-D254-9566-5A942887ADA4}"/>
          </ac:graphicFrameMkLst>
        </pc:graphicFrameChg>
      </pc:sldChg>
      <pc:sldChg chg="addSp delSp modSp add del mod">
        <pc:chgData name="Usha Vudatha" userId="64aa1db5-3f14-4597-916c-fa9f2991fcf0" providerId="ADAL" clId="{751F518A-9513-4545-97D7-5BEEED99769D}" dt="2022-07-01T07:34:41.353" v="3026" actId="2696"/>
        <pc:sldMkLst>
          <pc:docMk/>
          <pc:sldMk cId="937145406" sldId="279"/>
        </pc:sldMkLst>
        <pc:spChg chg="mod">
          <ac:chgData name="Usha Vudatha" userId="64aa1db5-3f14-4597-916c-fa9f2991fcf0" providerId="ADAL" clId="{751F518A-9513-4545-97D7-5BEEED99769D}" dt="2022-07-01T07:25:13.731" v="2894" actId="20577"/>
          <ac:spMkLst>
            <pc:docMk/>
            <pc:sldMk cId="937145406" sldId="279"/>
            <ac:spMk id="4" creationId="{95A7467C-925B-1AD4-384C-DFC599FAA7CA}"/>
          </ac:spMkLst>
        </pc:spChg>
        <pc:spChg chg="del">
          <ac:chgData name="Usha Vudatha" userId="64aa1db5-3f14-4597-916c-fa9f2991fcf0" providerId="ADAL" clId="{751F518A-9513-4545-97D7-5BEEED99769D}" dt="2022-07-01T07:24:46.761" v="2889" actId="478"/>
          <ac:spMkLst>
            <pc:docMk/>
            <pc:sldMk cId="937145406" sldId="279"/>
            <ac:spMk id="5" creationId="{6455E401-77A0-48CE-6E44-10774F32AC22}"/>
          </ac:spMkLst>
        </pc:spChg>
        <pc:spChg chg="del">
          <ac:chgData name="Usha Vudatha" userId="64aa1db5-3f14-4597-916c-fa9f2991fcf0" providerId="ADAL" clId="{751F518A-9513-4545-97D7-5BEEED99769D}" dt="2022-07-01T07:25:02.976" v="2892" actId="478"/>
          <ac:spMkLst>
            <pc:docMk/>
            <pc:sldMk cId="937145406" sldId="279"/>
            <ac:spMk id="6" creationId="{2FD61912-0EF1-4CA9-E2C6-D35E97B07053}"/>
          </ac:spMkLst>
        </pc:spChg>
        <pc:spChg chg="add mod">
          <ac:chgData name="Usha Vudatha" userId="64aa1db5-3f14-4597-916c-fa9f2991fcf0" providerId="ADAL" clId="{751F518A-9513-4545-97D7-5BEEED99769D}" dt="2022-07-01T07:27:32.108" v="2963" actId="1076"/>
          <ac:spMkLst>
            <pc:docMk/>
            <pc:sldMk cId="937145406" sldId="279"/>
            <ac:spMk id="21" creationId="{1B51BB4D-9F5B-E69F-9113-946FE50FD305}"/>
          </ac:spMkLst>
        </pc:spChg>
        <pc:spChg chg="add mod">
          <ac:chgData name="Usha Vudatha" userId="64aa1db5-3f14-4597-916c-fa9f2991fcf0" providerId="ADAL" clId="{751F518A-9513-4545-97D7-5BEEED99769D}" dt="2022-07-01T07:27:58.532" v="3008" actId="1076"/>
          <ac:spMkLst>
            <pc:docMk/>
            <pc:sldMk cId="937145406" sldId="279"/>
            <ac:spMk id="22" creationId="{CFDEF399-0197-4065-1283-2BDC1AA07E71}"/>
          </ac:spMkLst>
        </pc:spChg>
        <pc:graphicFrameChg chg="modGraphic">
          <ac:chgData name="Usha Vudatha" userId="64aa1db5-3f14-4597-916c-fa9f2991fcf0" providerId="ADAL" clId="{751F518A-9513-4545-97D7-5BEEED99769D}" dt="2022-07-01T07:24:39.274" v="2886" actId="2166"/>
          <ac:graphicFrameMkLst>
            <pc:docMk/>
            <pc:sldMk cId="937145406" sldId="279"/>
            <ac:graphicFrameMk id="2" creationId="{86908DAE-49E6-D254-9566-5A942887ADA4}"/>
          </ac:graphicFrameMkLst>
        </pc:graphicFrameChg>
        <pc:graphicFrameChg chg="add mod">
          <ac:chgData name="Usha Vudatha" userId="64aa1db5-3f14-4597-916c-fa9f2991fcf0" providerId="ADAL" clId="{751F518A-9513-4545-97D7-5BEEED99769D}" dt="2022-07-01T07:26:00.858" v="2898" actId="1076"/>
          <ac:graphicFrameMkLst>
            <pc:docMk/>
            <pc:sldMk cId="937145406" sldId="279"/>
            <ac:graphicFrameMk id="17" creationId="{A8906BE6-DD76-3C30-5DC7-BC643AC908E6}"/>
          </ac:graphicFrameMkLst>
        </pc:graphicFrameChg>
        <pc:picChg chg="del">
          <ac:chgData name="Usha Vudatha" userId="64aa1db5-3f14-4597-916c-fa9f2991fcf0" providerId="ADAL" clId="{751F518A-9513-4545-97D7-5BEEED99769D}" dt="2022-07-01T07:24:51.112" v="2891" actId="478"/>
          <ac:picMkLst>
            <pc:docMk/>
            <pc:sldMk cId="937145406" sldId="279"/>
            <ac:picMk id="12" creationId="{99A51083-40C2-5926-7774-98B2B094B26C}"/>
          </ac:picMkLst>
        </pc:picChg>
        <pc:picChg chg="del">
          <ac:chgData name="Usha Vudatha" userId="64aa1db5-3f14-4597-916c-fa9f2991fcf0" providerId="ADAL" clId="{751F518A-9513-4545-97D7-5BEEED99769D}" dt="2022-07-01T07:24:49.030" v="2890" actId="478"/>
          <ac:picMkLst>
            <pc:docMk/>
            <pc:sldMk cId="937145406" sldId="279"/>
            <ac:picMk id="13" creationId="{42342480-724D-907E-B81F-DEF6D437EF5C}"/>
          </ac:picMkLst>
        </pc:picChg>
        <pc:picChg chg="add mod">
          <ac:chgData name="Usha Vudatha" userId="64aa1db5-3f14-4597-916c-fa9f2991fcf0" providerId="ADAL" clId="{751F518A-9513-4545-97D7-5BEEED99769D}" dt="2022-07-01T07:26:45.102" v="2907" actId="1076"/>
          <ac:picMkLst>
            <pc:docMk/>
            <pc:sldMk cId="937145406" sldId="279"/>
            <ac:picMk id="20" creationId="{53509D7F-F154-CE11-DC1B-3AC3894E7ED0}"/>
          </ac:picMkLst>
        </pc:picChg>
        <pc:cxnChg chg="add mod">
          <ac:chgData name="Usha Vudatha" userId="64aa1db5-3f14-4597-916c-fa9f2991fcf0" providerId="ADAL" clId="{751F518A-9513-4545-97D7-5BEEED99769D}" dt="2022-07-01T07:25:50.573" v="2896" actId="14100"/>
          <ac:cxnSpMkLst>
            <pc:docMk/>
            <pc:sldMk cId="937145406" sldId="279"/>
            <ac:cxnSpMk id="8" creationId="{AC74463B-8ED6-752E-5D18-2D588079233A}"/>
          </ac:cxnSpMkLst>
        </pc:cxnChg>
        <pc:cxnChg chg="add mod">
          <ac:chgData name="Usha Vudatha" userId="64aa1db5-3f14-4597-916c-fa9f2991fcf0" providerId="ADAL" clId="{751F518A-9513-4545-97D7-5BEEED99769D}" dt="2022-07-01T07:26:16.837" v="2902" actId="692"/>
          <ac:cxnSpMkLst>
            <pc:docMk/>
            <pc:sldMk cId="937145406" sldId="279"/>
            <ac:cxnSpMk id="14" creationId="{23A24E77-1A20-74E6-F606-1723F60764D5}"/>
          </ac:cxnSpMkLst>
        </pc:cxnChg>
        <pc:cxnChg chg="del">
          <ac:chgData name="Usha Vudatha" userId="64aa1db5-3f14-4597-916c-fa9f2991fcf0" providerId="ADAL" clId="{751F518A-9513-4545-97D7-5BEEED99769D}" dt="2022-07-01T07:24:42.891" v="2887" actId="478"/>
          <ac:cxnSpMkLst>
            <pc:docMk/>
            <pc:sldMk cId="937145406" sldId="279"/>
            <ac:cxnSpMk id="15" creationId="{A4DBE54F-8A46-5379-D5F5-FA10D771E52B}"/>
          </ac:cxnSpMkLst>
        </pc:cxnChg>
        <pc:cxnChg chg="del">
          <ac:chgData name="Usha Vudatha" userId="64aa1db5-3f14-4597-916c-fa9f2991fcf0" providerId="ADAL" clId="{751F518A-9513-4545-97D7-5BEEED99769D}" dt="2022-07-01T07:24:45.184" v="2888" actId="478"/>
          <ac:cxnSpMkLst>
            <pc:docMk/>
            <pc:sldMk cId="937145406" sldId="279"/>
            <ac:cxnSpMk id="16" creationId="{5CD75C77-67BD-0D5A-2AF4-174BE181FA27}"/>
          </ac:cxnSpMkLst>
        </pc:cxnChg>
        <pc:cxnChg chg="add mod">
          <ac:chgData name="Usha Vudatha" userId="64aa1db5-3f14-4597-916c-fa9f2991fcf0" providerId="ADAL" clId="{751F518A-9513-4545-97D7-5BEEED99769D}" dt="2022-07-01T07:26:34.657" v="2905" actId="14100"/>
          <ac:cxnSpMkLst>
            <pc:docMk/>
            <pc:sldMk cId="937145406" sldId="279"/>
            <ac:cxnSpMk id="18" creationId="{78D2ACB2-0F4F-A443-223C-9D8879645300}"/>
          </ac:cxnSpMkLst>
        </pc:cxnChg>
      </pc:sldChg>
      <pc:sldChg chg="delSp modSp add mod modAnim">
        <pc:chgData name="Usha Vudatha" userId="64aa1db5-3f14-4597-916c-fa9f2991fcf0" providerId="ADAL" clId="{751F518A-9513-4545-97D7-5BEEED99769D}" dt="2022-07-01T14:40:07.935" v="3450"/>
        <pc:sldMkLst>
          <pc:docMk/>
          <pc:sldMk cId="2753350795" sldId="280"/>
        </pc:sldMkLst>
        <pc:spChg chg="mod">
          <ac:chgData name="Usha Vudatha" userId="64aa1db5-3f14-4597-916c-fa9f2991fcf0" providerId="ADAL" clId="{751F518A-9513-4545-97D7-5BEEED99769D}" dt="2022-07-01T07:40:10.336" v="3271" actId="20577"/>
          <ac:spMkLst>
            <pc:docMk/>
            <pc:sldMk cId="2753350795" sldId="280"/>
            <ac:spMk id="4" creationId="{95A7467C-925B-1AD4-384C-DFC599FAA7CA}"/>
          </ac:spMkLst>
        </pc:spChg>
        <pc:spChg chg="del">
          <ac:chgData name="Usha Vudatha" userId="64aa1db5-3f14-4597-916c-fa9f2991fcf0" providerId="ADAL" clId="{751F518A-9513-4545-97D7-5BEEED99769D}" dt="2022-07-01T07:33:49.616" v="3020" actId="21"/>
          <ac:spMkLst>
            <pc:docMk/>
            <pc:sldMk cId="2753350795" sldId="280"/>
            <ac:spMk id="22" creationId="{CFDEF399-0197-4065-1283-2BDC1AA07E71}"/>
          </ac:spMkLst>
        </pc:spChg>
        <pc:cxnChg chg="mod">
          <ac:chgData name="Usha Vudatha" userId="64aa1db5-3f14-4597-916c-fa9f2991fcf0" providerId="ADAL" clId="{751F518A-9513-4545-97D7-5BEEED99769D}" dt="2022-07-01T07:33:03.488" v="3019" actId="14100"/>
          <ac:cxnSpMkLst>
            <pc:docMk/>
            <pc:sldMk cId="2753350795" sldId="280"/>
            <ac:cxnSpMk id="14" creationId="{23A24E77-1A20-74E6-F606-1723F60764D5}"/>
          </ac:cxnSpMkLst>
        </pc:cxnChg>
        <pc:cxnChg chg="mod">
          <ac:chgData name="Usha Vudatha" userId="64aa1db5-3f14-4597-916c-fa9f2991fcf0" providerId="ADAL" clId="{751F518A-9513-4545-97D7-5BEEED99769D}" dt="2022-07-01T07:32:50.362" v="3016" actId="14100"/>
          <ac:cxnSpMkLst>
            <pc:docMk/>
            <pc:sldMk cId="2753350795" sldId="280"/>
            <ac:cxnSpMk id="18" creationId="{78D2ACB2-0F4F-A443-223C-9D8879645300}"/>
          </ac:cxnSpMkLst>
        </pc:cxnChg>
      </pc:sldChg>
      <pc:sldChg chg="addSp delSp modSp add mod modAnim">
        <pc:chgData name="Usha Vudatha" userId="64aa1db5-3f14-4597-916c-fa9f2991fcf0" providerId="ADAL" clId="{751F518A-9513-4545-97D7-5BEEED99769D}" dt="2022-07-01T14:40:51.663" v="3458"/>
        <pc:sldMkLst>
          <pc:docMk/>
          <pc:sldMk cId="1520772809" sldId="281"/>
        </pc:sldMkLst>
        <pc:spChg chg="mod">
          <ac:chgData name="Usha Vudatha" userId="64aa1db5-3f14-4597-916c-fa9f2991fcf0" providerId="ADAL" clId="{751F518A-9513-4545-97D7-5BEEED99769D}" dt="2022-07-01T07:34:26.062" v="3023" actId="20577"/>
          <ac:spMkLst>
            <pc:docMk/>
            <pc:sldMk cId="1520772809" sldId="281"/>
            <ac:spMk id="4" creationId="{95A7467C-925B-1AD4-384C-DFC599FAA7CA}"/>
          </ac:spMkLst>
        </pc:spChg>
        <pc:spChg chg="add mod">
          <ac:chgData name="Usha Vudatha" userId="64aa1db5-3f14-4597-916c-fa9f2991fcf0" providerId="ADAL" clId="{751F518A-9513-4545-97D7-5BEEED99769D}" dt="2022-07-01T07:37:17.239" v="3090" actId="1076"/>
          <ac:spMkLst>
            <pc:docMk/>
            <pc:sldMk cId="1520772809" sldId="281"/>
            <ac:spMk id="5" creationId="{3F873100-C504-02D5-310B-D16970703002}"/>
          </ac:spMkLst>
        </pc:spChg>
        <pc:spChg chg="add mod">
          <ac:chgData name="Usha Vudatha" userId="64aa1db5-3f14-4597-916c-fa9f2991fcf0" providerId="ADAL" clId="{751F518A-9513-4545-97D7-5BEEED99769D}" dt="2022-07-01T07:37:51.828" v="3182" actId="20577"/>
          <ac:spMkLst>
            <pc:docMk/>
            <pc:sldMk cId="1520772809" sldId="281"/>
            <ac:spMk id="6" creationId="{E67C48BC-721C-40A2-0964-238ED64102EF}"/>
          </ac:spMkLst>
        </pc:spChg>
        <pc:spChg chg="add mod">
          <ac:chgData name="Usha Vudatha" userId="64aa1db5-3f14-4597-916c-fa9f2991fcf0" providerId="ADAL" clId="{751F518A-9513-4545-97D7-5BEEED99769D}" dt="2022-07-01T07:38:25.645" v="3237" actId="1076"/>
          <ac:spMkLst>
            <pc:docMk/>
            <pc:sldMk cId="1520772809" sldId="281"/>
            <ac:spMk id="7" creationId="{A5F39C26-1389-449F-6786-B1415AAD183C}"/>
          </ac:spMkLst>
        </pc:spChg>
        <pc:spChg chg="add mod">
          <ac:chgData name="Usha Vudatha" userId="64aa1db5-3f14-4597-916c-fa9f2991fcf0" providerId="ADAL" clId="{751F518A-9513-4545-97D7-5BEEED99769D}" dt="2022-07-01T07:40:31.420" v="3274" actId="1076"/>
          <ac:spMkLst>
            <pc:docMk/>
            <pc:sldMk cId="1520772809" sldId="281"/>
            <ac:spMk id="9" creationId="{9DA71AF0-25E0-6FF8-5991-3221CB63CCC2}"/>
          </ac:spMkLst>
        </pc:spChg>
        <pc:spChg chg="add mod">
          <ac:chgData name="Usha Vudatha" userId="64aa1db5-3f14-4597-916c-fa9f2991fcf0" providerId="ADAL" clId="{751F518A-9513-4545-97D7-5BEEED99769D}" dt="2022-07-01T07:41:13.391" v="3317" actId="207"/>
          <ac:spMkLst>
            <pc:docMk/>
            <pc:sldMk cId="1520772809" sldId="281"/>
            <ac:spMk id="10" creationId="{5086E9E5-E628-6510-E7A7-513BF178C584}"/>
          </ac:spMkLst>
        </pc:spChg>
        <pc:spChg chg="mod">
          <ac:chgData name="Usha Vudatha" userId="64aa1db5-3f14-4597-916c-fa9f2991fcf0" providerId="ADAL" clId="{751F518A-9513-4545-97D7-5BEEED99769D}" dt="2022-07-01T07:36:55.585" v="3039" actId="1076"/>
          <ac:spMkLst>
            <pc:docMk/>
            <pc:sldMk cId="1520772809" sldId="281"/>
            <ac:spMk id="21" creationId="{1B51BB4D-9F5B-E69F-9113-946FE50FD305}"/>
          </ac:spMkLst>
        </pc:spChg>
        <pc:graphicFrameChg chg="modGraphic">
          <ac:chgData name="Usha Vudatha" userId="64aa1db5-3f14-4597-916c-fa9f2991fcf0" providerId="ADAL" clId="{751F518A-9513-4545-97D7-5BEEED99769D}" dt="2022-07-01T07:36:25.461" v="3032" actId="6549"/>
          <ac:graphicFrameMkLst>
            <pc:docMk/>
            <pc:sldMk cId="1520772809" sldId="281"/>
            <ac:graphicFrameMk id="2" creationId="{86908DAE-49E6-D254-9566-5A942887ADA4}"/>
          </ac:graphicFrameMkLst>
        </pc:graphicFrameChg>
        <pc:graphicFrameChg chg="del modGraphic">
          <ac:chgData name="Usha Vudatha" userId="64aa1db5-3f14-4597-916c-fa9f2991fcf0" providerId="ADAL" clId="{751F518A-9513-4545-97D7-5BEEED99769D}" dt="2022-07-01T07:36:46.754" v="3035" actId="478"/>
          <ac:graphicFrameMkLst>
            <pc:docMk/>
            <pc:sldMk cId="1520772809" sldId="281"/>
            <ac:graphicFrameMk id="17" creationId="{A8906BE6-DD76-3C30-5DC7-BC643AC908E6}"/>
          </ac:graphicFrameMkLst>
        </pc:graphicFrameChg>
        <pc:picChg chg="del">
          <ac:chgData name="Usha Vudatha" userId="64aa1db5-3f14-4597-916c-fa9f2991fcf0" providerId="ADAL" clId="{751F518A-9513-4545-97D7-5BEEED99769D}" dt="2022-07-01T07:36:51.994" v="3038" actId="478"/>
          <ac:picMkLst>
            <pc:docMk/>
            <pc:sldMk cId="1520772809" sldId="281"/>
            <ac:picMk id="20" creationId="{53509D7F-F154-CE11-DC1B-3AC3894E7ED0}"/>
          </ac:picMkLst>
        </pc:picChg>
        <pc:cxnChg chg="del">
          <ac:chgData name="Usha Vudatha" userId="64aa1db5-3f14-4597-916c-fa9f2991fcf0" providerId="ADAL" clId="{751F518A-9513-4545-97D7-5BEEED99769D}" dt="2022-07-01T07:36:33.960" v="3033" actId="478"/>
          <ac:cxnSpMkLst>
            <pc:docMk/>
            <pc:sldMk cId="1520772809" sldId="281"/>
            <ac:cxnSpMk id="8" creationId="{AC74463B-8ED6-752E-5D18-2D588079233A}"/>
          </ac:cxnSpMkLst>
        </pc:cxnChg>
        <pc:cxnChg chg="del mod">
          <ac:chgData name="Usha Vudatha" userId="64aa1db5-3f14-4597-916c-fa9f2991fcf0" providerId="ADAL" clId="{751F518A-9513-4545-97D7-5BEEED99769D}" dt="2022-07-01T07:36:48.513" v="3036" actId="478"/>
          <ac:cxnSpMkLst>
            <pc:docMk/>
            <pc:sldMk cId="1520772809" sldId="281"/>
            <ac:cxnSpMk id="14" creationId="{23A24E77-1A20-74E6-F606-1723F60764D5}"/>
          </ac:cxnSpMkLst>
        </pc:cxnChg>
        <pc:cxnChg chg="del">
          <ac:chgData name="Usha Vudatha" userId="64aa1db5-3f14-4597-916c-fa9f2991fcf0" providerId="ADAL" clId="{751F518A-9513-4545-97D7-5BEEED99769D}" dt="2022-07-01T07:36:50.314" v="3037" actId="478"/>
          <ac:cxnSpMkLst>
            <pc:docMk/>
            <pc:sldMk cId="1520772809" sldId="281"/>
            <ac:cxnSpMk id="18" creationId="{78D2ACB2-0F4F-A443-223C-9D8879645300}"/>
          </ac:cxnSpMkLst>
        </pc:cxnChg>
      </pc:sldChg>
      <pc:sldChg chg="addSp delSp modSp new del mod">
        <pc:chgData name="Usha Vudatha" userId="64aa1db5-3f14-4597-916c-fa9f2991fcf0" providerId="ADAL" clId="{751F518A-9513-4545-97D7-5BEEED99769D}" dt="2022-07-08T06:46:45.334" v="3942" actId="2696"/>
        <pc:sldMkLst>
          <pc:docMk/>
          <pc:sldMk cId="3640474749" sldId="282"/>
        </pc:sldMkLst>
        <pc:spChg chg="add del mod">
          <ac:chgData name="Usha Vudatha" userId="64aa1db5-3f14-4597-916c-fa9f2991fcf0" providerId="ADAL" clId="{751F518A-9513-4545-97D7-5BEEED99769D}" dt="2022-07-08T06:46:41.853" v="3941" actId="478"/>
          <ac:spMkLst>
            <pc:docMk/>
            <pc:sldMk cId="3640474749" sldId="282"/>
            <ac:spMk id="2" creationId="{27C1E4E0-9BEC-4D26-6FFF-5DFA9D7BB8F6}"/>
          </ac:spMkLst>
        </pc:spChg>
      </pc:sldChg>
      <pc:sldChg chg="addSp delSp modSp add mod delAnim modAnim">
        <pc:chgData name="Usha Vudatha" userId="64aa1db5-3f14-4597-916c-fa9f2991fcf0" providerId="ADAL" clId="{751F518A-9513-4545-97D7-5BEEED99769D}" dt="2022-07-01T18:09:57.559" v="3917" actId="478"/>
        <pc:sldMkLst>
          <pc:docMk/>
          <pc:sldMk cId="1954273043" sldId="283"/>
        </pc:sldMkLst>
        <pc:spChg chg="mod">
          <ac:chgData name="Usha Vudatha" userId="64aa1db5-3f14-4597-916c-fa9f2991fcf0" providerId="ADAL" clId="{751F518A-9513-4545-97D7-5BEEED99769D}" dt="2022-07-01T18:09:44.028" v="3913" actId="1076"/>
          <ac:spMkLst>
            <pc:docMk/>
            <pc:sldMk cId="1954273043" sldId="283"/>
            <ac:spMk id="3" creationId="{FD7528E9-211E-C4B2-AB8B-86BE0119203A}"/>
          </ac:spMkLst>
        </pc:spChg>
        <pc:spChg chg="del">
          <ac:chgData name="Usha Vudatha" userId="64aa1db5-3f14-4597-916c-fa9f2991fcf0" providerId="ADAL" clId="{751F518A-9513-4545-97D7-5BEEED99769D}" dt="2022-07-01T18:01:56.747" v="3776" actId="478"/>
          <ac:spMkLst>
            <pc:docMk/>
            <pc:sldMk cId="1954273043" sldId="283"/>
            <ac:spMk id="4" creationId="{95A7467C-925B-1AD4-384C-DFC599FAA7CA}"/>
          </ac:spMkLst>
        </pc:spChg>
        <pc:spChg chg="mod">
          <ac:chgData name="Usha Vudatha" userId="64aa1db5-3f14-4597-916c-fa9f2991fcf0" providerId="ADAL" clId="{751F518A-9513-4545-97D7-5BEEED99769D}" dt="2022-07-01T18:09:26.803" v="3900" actId="1076"/>
          <ac:spMkLst>
            <pc:docMk/>
            <pc:sldMk cId="1954273043" sldId="283"/>
            <ac:spMk id="5" creationId="{6455E401-77A0-48CE-6E44-10774F32AC22}"/>
          </ac:spMkLst>
        </pc:spChg>
        <pc:spChg chg="del mod">
          <ac:chgData name="Usha Vudatha" userId="64aa1db5-3f14-4597-916c-fa9f2991fcf0" providerId="ADAL" clId="{751F518A-9513-4545-97D7-5BEEED99769D}" dt="2022-07-01T17:53:55.419" v="3472" actId="478"/>
          <ac:spMkLst>
            <pc:docMk/>
            <pc:sldMk cId="1954273043" sldId="283"/>
            <ac:spMk id="6" creationId="{2FD61912-0EF1-4CA9-E2C6-D35E97B07053}"/>
          </ac:spMkLst>
        </pc:spChg>
        <pc:spChg chg="add del mod">
          <ac:chgData name="Usha Vudatha" userId="64aa1db5-3f14-4597-916c-fa9f2991fcf0" providerId="ADAL" clId="{751F518A-9513-4545-97D7-5BEEED99769D}" dt="2022-07-01T17:58:10.325" v="3726" actId="478"/>
          <ac:spMkLst>
            <pc:docMk/>
            <pc:sldMk cId="1954273043" sldId="283"/>
            <ac:spMk id="7" creationId="{0BD855F4-EDDC-2E10-6379-958BFADB0785}"/>
          </ac:spMkLst>
        </pc:spChg>
        <pc:spChg chg="add mod">
          <ac:chgData name="Usha Vudatha" userId="64aa1db5-3f14-4597-916c-fa9f2991fcf0" providerId="ADAL" clId="{751F518A-9513-4545-97D7-5BEEED99769D}" dt="2022-07-01T18:02:08.285" v="3779" actId="1076"/>
          <ac:spMkLst>
            <pc:docMk/>
            <pc:sldMk cId="1954273043" sldId="283"/>
            <ac:spMk id="9" creationId="{005E6739-9566-F171-1EB1-676AA8DE67C0}"/>
          </ac:spMkLst>
        </pc:spChg>
        <pc:spChg chg="add mod">
          <ac:chgData name="Usha Vudatha" userId="64aa1db5-3f14-4597-916c-fa9f2991fcf0" providerId="ADAL" clId="{751F518A-9513-4545-97D7-5BEEED99769D}" dt="2022-07-01T18:09:26.803" v="3900" actId="1076"/>
          <ac:spMkLst>
            <pc:docMk/>
            <pc:sldMk cId="1954273043" sldId="283"/>
            <ac:spMk id="14" creationId="{DE3A020A-984A-FD65-034A-3DC3B632BE49}"/>
          </ac:spMkLst>
        </pc:spChg>
        <pc:spChg chg="add mod">
          <ac:chgData name="Usha Vudatha" userId="64aa1db5-3f14-4597-916c-fa9f2991fcf0" providerId="ADAL" clId="{751F518A-9513-4545-97D7-5BEEED99769D}" dt="2022-07-01T18:09:26.803" v="3900" actId="1076"/>
          <ac:spMkLst>
            <pc:docMk/>
            <pc:sldMk cId="1954273043" sldId="283"/>
            <ac:spMk id="17" creationId="{DD42FA27-4087-2679-DCCC-9B643B75EE5D}"/>
          </ac:spMkLst>
        </pc:spChg>
        <pc:spChg chg="add mod">
          <ac:chgData name="Usha Vudatha" userId="64aa1db5-3f14-4597-916c-fa9f2991fcf0" providerId="ADAL" clId="{751F518A-9513-4545-97D7-5BEEED99769D}" dt="2022-07-01T18:09:26.803" v="3900" actId="1076"/>
          <ac:spMkLst>
            <pc:docMk/>
            <pc:sldMk cId="1954273043" sldId="283"/>
            <ac:spMk id="18" creationId="{E95B5449-959A-D576-3B4A-23346B59C1B9}"/>
          </ac:spMkLst>
        </pc:spChg>
        <pc:spChg chg="add mod">
          <ac:chgData name="Usha Vudatha" userId="64aa1db5-3f14-4597-916c-fa9f2991fcf0" providerId="ADAL" clId="{751F518A-9513-4545-97D7-5BEEED99769D}" dt="2022-07-01T18:09:26.803" v="3900" actId="1076"/>
          <ac:spMkLst>
            <pc:docMk/>
            <pc:sldMk cId="1954273043" sldId="283"/>
            <ac:spMk id="19" creationId="{366D17EE-3F70-B64F-48FB-9BAC9518504D}"/>
          </ac:spMkLst>
        </pc:spChg>
        <pc:graphicFrameChg chg="mod modGraphic">
          <ac:chgData name="Usha Vudatha" userId="64aa1db5-3f14-4597-916c-fa9f2991fcf0" providerId="ADAL" clId="{751F518A-9513-4545-97D7-5BEEED99769D}" dt="2022-07-01T18:09:26.803" v="3900" actId="1076"/>
          <ac:graphicFrameMkLst>
            <pc:docMk/>
            <pc:sldMk cId="1954273043" sldId="283"/>
            <ac:graphicFrameMk id="2" creationId="{86908DAE-49E6-D254-9566-5A942887ADA4}"/>
          </ac:graphicFrameMkLst>
        </pc:graphicFrameChg>
        <pc:graphicFrameChg chg="add mod modGraphic">
          <ac:chgData name="Usha Vudatha" userId="64aa1db5-3f14-4597-916c-fa9f2991fcf0" providerId="ADAL" clId="{751F518A-9513-4545-97D7-5BEEED99769D}" dt="2022-07-01T18:09:46.925" v="3914" actId="1076"/>
          <ac:graphicFrameMkLst>
            <pc:docMk/>
            <pc:sldMk cId="1954273043" sldId="283"/>
            <ac:graphicFrameMk id="8" creationId="{A4CA03FB-5CAE-CF86-0E38-359312D79807}"/>
          </ac:graphicFrameMkLst>
        </pc:graphicFrameChg>
        <pc:graphicFrameChg chg="add mod modGraphic">
          <ac:chgData name="Usha Vudatha" userId="64aa1db5-3f14-4597-916c-fa9f2991fcf0" providerId="ADAL" clId="{751F518A-9513-4545-97D7-5BEEED99769D}" dt="2022-07-01T18:09:51.033" v="3915" actId="1076"/>
          <ac:graphicFrameMkLst>
            <pc:docMk/>
            <pc:sldMk cId="1954273043" sldId="283"/>
            <ac:graphicFrameMk id="10" creationId="{A5542FCE-F4CC-484A-EAF7-9F4022155B6E}"/>
          </ac:graphicFrameMkLst>
        </pc:graphicFrameChg>
        <pc:picChg chg="mod">
          <ac:chgData name="Usha Vudatha" userId="64aa1db5-3f14-4597-916c-fa9f2991fcf0" providerId="ADAL" clId="{751F518A-9513-4545-97D7-5BEEED99769D}" dt="2022-07-01T18:09:26.803" v="3900" actId="1076"/>
          <ac:picMkLst>
            <pc:docMk/>
            <pc:sldMk cId="1954273043" sldId="283"/>
            <ac:picMk id="11" creationId="{E0D6D549-384F-30D4-9EC3-1E77019CFF7E}"/>
          </ac:picMkLst>
        </pc:picChg>
        <pc:picChg chg="del mod">
          <ac:chgData name="Usha Vudatha" userId="64aa1db5-3f14-4597-916c-fa9f2991fcf0" providerId="ADAL" clId="{751F518A-9513-4545-97D7-5BEEED99769D}" dt="2022-07-01T18:09:52.872" v="3916" actId="478"/>
          <ac:picMkLst>
            <pc:docMk/>
            <pc:sldMk cId="1954273043" sldId="283"/>
            <ac:picMk id="12" creationId="{99A51083-40C2-5926-7774-98B2B094B26C}"/>
          </ac:picMkLst>
        </pc:picChg>
        <pc:picChg chg="del mod">
          <ac:chgData name="Usha Vudatha" userId="64aa1db5-3f14-4597-916c-fa9f2991fcf0" providerId="ADAL" clId="{751F518A-9513-4545-97D7-5BEEED99769D}" dt="2022-07-01T18:09:57.559" v="3917" actId="478"/>
          <ac:picMkLst>
            <pc:docMk/>
            <pc:sldMk cId="1954273043" sldId="283"/>
            <ac:picMk id="13" creationId="{42342480-724D-907E-B81F-DEF6D437EF5C}"/>
          </ac:picMkLst>
        </pc:picChg>
        <pc:cxnChg chg="mod">
          <ac:chgData name="Usha Vudatha" userId="64aa1db5-3f14-4597-916c-fa9f2991fcf0" providerId="ADAL" clId="{751F518A-9513-4545-97D7-5BEEED99769D}" dt="2022-07-01T18:09:26.803" v="3900" actId="1076"/>
          <ac:cxnSpMkLst>
            <pc:docMk/>
            <pc:sldMk cId="1954273043" sldId="283"/>
            <ac:cxnSpMk id="15" creationId="{A4DBE54F-8A46-5379-D5F5-FA10D771E52B}"/>
          </ac:cxnSpMkLst>
        </pc:cxnChg>
        <pc:cxnChg chg="mod">
          <ac:chgData name="Usha Vudatha" userId="64aa1db5-3f14-4597-916c-fa9f2991fcf0" providerId="ADAL" clId="{751F518A-9513-4545-97D7-5BEEED99769D}" dt="2022-07-01T18:09:26.803" v="3900" actId="1076"/>
          <ac:cxnSpMkLst>
            <pc:docMk/>
            <pc:sldMk cId="1954273043" sldId="283"/>
            <ac:cxnSpMk id="16" creationId="{5CD75C77-67BD-0D5A-2AF4-174BE181FA27}"/>
          </ac:cxnSpMkLst>
        </pc:cxnChg>
      </pc:sldChg>
      <pc:sldChg chg="addSp modSp new mod modAnim">
        <pc:chgData name="Usha Vudatha" userId="64aa1db5-3f14-4597-916c-fa9f2991fcf0" providerId="ADAL" clId="{751F518A-9513-4545-97D7-5BEEED99769D}" dt="2022-07-08T14:48:28.222" v="8527"/>
        <pc:sldMkLst>
          <pc:docMk/>
          <pc:sldMk cId="2407400393" sldId="284"/>
        </pc:sldMkLst>
        <pc:spChg chg="mod">
          <ac:chgData name="Usha Vudatha" userId="64aa1db5-3f14-4597-916c-fa9f2991fcf0" providerId="ADAL" clId="{751F518A-9513-4545-97D7-5BEEED99769D}" dt="2022-07-08T06:46:59.958" v="3960" actId="113"/>
          <ac:spMkLst>
            <pc:docMk/>
            <pc:sldMk cId="2407400393" sldId="284"/>
            <ac:spMk id="2" creationId="{4871F814-9D99-8452-1775-70F8A0C8403E}"/>
          </ac:spMkLst>
        </pc:spChg>
        <pc:spChg chg="add mod">
          <ac:chgData name="Usha Vudatha" userId="64aa1db5-3f14-4597-916c-fa9f2991fcf0" providerId="ADAL" clId="{751F518A-9513-4545-97D7-5BEEED99769D}" dt="2022-07-08T06:56:19.156" v="4608" actId="20577"/>
          <ac:spMkLst>
            <pc:docMk/>
            <pc:sldMk cId="2407400393" sldId="284"/>
            <ac:spMk id="3" creationId="{7660BE0F-F69B-556F-796F-7EA914297791}"/>
          </ac:spMkLst>
        </pc:spChg>
      </pc:sldChg>
      <pc:sldChg chg="addSp modSp new mod modAnim">
        <pc:chgData name="Usha Vudatha" userId="64aa1db5-3f14-4597-916c-fa9f2991fcf0" providerId="ADAL" clId="{751F518A-9513-4545-97D7-5BEEED99769D}" dt="2022-07-08T14:49:05.513" v="8533"/>
        <pc:sldMkLst>
          <pc:docMk/>
          <pc:sldMk cId="1682523093" sldId="285"/>
        </pc:sldMkLst>
        <pc:spChg chg="add mod">
          <ac:chgData name="Usha Vudatha" userId="64aa1db5-3f14-4597-916c-fa9f2991fcf0" providerId="ADAL" clId="{751F518A-9513-4545-97D7-5BEEED99769D}" dt="2022-07-08T14:48:37.758" v="8529" actId="20577"/>
          <ac:spMkLst>
            <pc:docMk/>
            <pc:sldMk cId="1682523093" sldId="285"/>
            <ac:spMk id="2" creationId="{D9D8E876-F78A-1D85-0645-A5649F42067E}"/>
          </ac:spMkLst>
        </pc:spChg>
      </pc:sldChg>
      <pc:sldChg chg="addSp modSp new mod ord modAnim">
        <pc:chgData name="Usha Vudatha" userId="64aa1db5-3f14-4597-916c-fa9f2991fcf0" providerId="ADAL" clId="{751F518A-9513-4545-97D7-5BEEED99769D}" dt="2022-07-08T14:49:31.011" v="8537"/>
        <pc:sldMkLst>
          <pc:docMk/>
          <pc:sldMk cId="1610733047" sldId="286"/>
        </pc:sldMkLst>
        <pc:spChg chg="mod">
          <ac:chgData name="Usha Vudatha" userId="64aa1db5-3f14-4597-916c-fa9f2991fcf0" providerId="ADAL" clId="{751F518A-9513-4545-97D7-5BEEED99769D}" dt="2022-07-08T07:03:23.615" v="5277" actId="113"/>
          <ac:spMkLst>
            <pc:docMk/>
            <pc:sldMk cId="1610733047" sldId="286"/>
            <ac:spMk id="2" creationId="{D7ECC627-ACEE-0C23-833E-77B767F87ECE}"/>
          </ac:spMkLst>
        </pc:spChg>
        <pc:spChg chg="add mod">
          <ac:chgData name="Usha Vudatha" userId="64aa1db5-3f14-4597-916c-fa9f2991fcf0" providerId="ADAL" clId="{751F518A-9513-4545-97D7-5BEEED99769D}" dt="2022-07-08T07:14:15.881" v="5904" actId="20577"/>
          <ac:spMkLst>
            <pc:docMk/>
            <pc:sldMk cId="1610733047" sldId="286"/>
            <ac:spMk id="3" creationId="{D72BC173-2A29-7B6B-35EA-1DCBEA92582A}"/>
          </ac:spMkLst>
        </pc:spChg>
      </pc:sldChg>
      <pc:sldChg chg="addSp modSp new mod ord modAnim">
        <pc:chgData name="Usha Vudatha" userId="64aa1db5-3f14-4597-916c-fa9f2991fcf0" providerId="ADAL" clId="{751F518A-9513-4545-97D7-5BEEED99769D}" dt="2022-07-08T14:49:49.772" v="8540"/>
        <pc:sldMkLst>
          <pc:docMk/>
          <pc:sldMk cId="3413452968" sldId="287"/>
        </pc:sldMkLst>
        <pc:spChg chg="add mod">
          <ac:chgData name="Usha Vudatha" userId="64aa1db5-3f14-4597-916c-fa9f2991fcf0" providerId="ADAL" clId="{751F518A-9513-4545-97D7-5BEEED99769D}" dt="2022-07-08T07:17:21.907" v="6236" actId="20577"/>
          <ac:spMkLst>
            <pc:docMk/>
            <pc:sldMk cId="3413452968" sldId="287"/>
            <ac:spMk id="2" creationId="{01B410D1-7F90-073B-437D-93B087866980}"/>
          </ac:spMkLst>
        </pc:spChg>
      </pc:sldChg>
      <pc:sldChg chg="addSp delSp modSp new mod modAnim">
        <pc:chgData name="Usha Vudatha" userId="64aa1db5-3f14-4597-916c-fa9f2991fcf0" providerId="ADAL" clId="{751F518A-9513-4545-97D7-5BEEED99769D}" dt="2022-07-08T14:50:03.150" v="8542"/>
        <pc:sldMkLst>
          <pc:docMk/>
          <pc:sldMk cId="1890555244" sldId="288"/>
        </pc:sldMkLst>
        <pc:spChg chg="mod">
          <ac:chgData name="Usha Vudatha" userId="64aa1db5-3f14-4597-916c-fa9f2991fcf0" providerId="ADAL" clId="{751F518A-9513-4545-97D7-5BEEED99769D}" dt="2022-07-08T07:18:11.303" v="6266" actId="113"/>
          <ac:spMkLst>
            <pc:docMk/>
            <pc:sldMk cId="1890555244" sldId="288"/>
            <ac:spMk id="2" creationId="{8ABAB2FD-DA55-B7D0-5F1B-C4763EFE9154}"/>
          </ac:spMkLst>
        </pc:spChg>
        <pc:spChg chg="add mod">
          <ac:chgData name="Usha Vudatha" userId="64aa1db5-3f14-4597-916c-fa9f2991fcf0" providerId="ADAL" clId="{751F518A-9513-4545-97D7-5BEEED99769D}" dt="2022-07-08T14:01:47.626" v="6446" actId="14100"/>
          <ac:spMkLst>
            <pc:docMk/>
            <pc:sldMk cId="1890555244" sldId="288"/>
            <ac:spMk id="3" creationId="{8F30BDCB-2C5E-37BE-F5C3-FC24C1B7D234}"/>
          </ac:spMkLst>
        </pc:spChg>
        <pc:spChg chg="add del mod">
          <ac:chgData name="Usha Vudatha" userId="64aa1db5-3f14-4597-916c-fa9f2991fcf0" providerId="ADAL" clId="{751F518A-9513-4545-97D7-5BEEED99769D}" dt="2022-07-08T07:19:08.202" v="6268" actId="478"/>
          <ac:spMkLst>
            <pc:docMk/>
            <pc:sldMk cId="1890555244" sldId="288"/>
            <ac:spMk id="3" creationId="{A6A14C27-53E0-E5DA-8824-85D215302756}"/>
          </ac:spMkLst>
        </pc:spChg>
      </pc:sldChg>
      <pc:sldChg chg="addSp modSp new mod modAnim">
        <pc:chgData name="Usha Vudatha" userId="64aa1db5-3f14-4597-916c-fa9f2991fcf0" providerId="ADAL" clId="{751F518A-9513-4545-97D7-5BEEED99769D}" dt="2022-07-08T14:50:27.640" v="8547"/>
        <pc:sldMkLst>
          <pc:docMk/>
          <pc:sldMk cId="3620740389" sldId="289"/>
        </pc:sldMkLst>
        <pc:spChg chg="mod">
          <ac:chgData name="Usha Vudatha" userId="64aa1db5-3f14-4597-916c-fa9f2991fcf0" providerId="ADAL" clId="{751F518A-9513-4545-97D7-5BEEED99769D}" dt="2022-07-08T14:02:48.913" v="6474" actId="113"/>
          <ac:spMkLst>
            <pc:docMk/>
            <pc:sldMk cId="3620740389" sldId="289"/>
            <ac:spMk id="2" creationId="{EB6A9E3C-96DD-B40D-B7A2-F6E9770B746F}"/>
          </ac:spMkLst>
        </pc:spChg>
        <pc:spChg chg="add mod">
          <ac:chgData name="Usha Vudatha" userId="64aa1db5-3f14-4597-916c-fa9f2991fcf0" providerId="ADAL" clId="{751F518A-9513-4545-97D7-5BEEED99769D}" dt="2022-07-08T14:11:12.052" v="6948" actId="20577"/>
          <ac:spMkLst>
            <pc:docMk/>
            <pc:sldMk cId="3620740389" sldId="289"/>
            <ac:spMk id="3" creationId="{A36AFA70-704E-4B33-F352-B3A76A5788B9}"/>
          </ac:spMkLst>
        </pc:spChg>
      </pc:sldChg>
      <pc:sldChg chg="addSp modSp new mod modAnim">
        <pc:chgData name="Usha Vudatha" userId="64aa1db5-3f14-4597-916c-fa9f2991fcf0" providerId="ADAL" clId="{751F518A-9513-4545-97D7-5BEEED99769D}" dt="2022-07-08T14:50:42.268" v="8551"/>
        <pc:sldMkLst>
          <pc:docMk/>
          <pc:sldMk cId="274994710" sldId="290"/>
        </pc:sldMkLst>
        <pc:spChg chg="add mod">
          <ac:chgData name="Usha Vudatha" userId="64aa1db5-3f14-4597-916c-fa9f2991fcf0" providerId="ADAL" clId="{751F518A-9513-4545-97D7-5BEEED99769D}" dt="2022-07-08T14:13:12.011" v="7056" actId="20577"/>
          <ac:spMkLst>
            <pc:docMk/>
            <pc:sldMk cId="274994710" sldId="290"/>
            <ac:spMk id="2" creationId="{5225301E-6E9B-A613-BBD7-2ABC2C3635BB}"/>
          </ac:spMkLst>
        </pc:spChg>
        <pc:spChg chg="add mod">
          <ac:chgData name="Usha Vudatha" userId="64aa1db5-3f14-4597-916c-fa9f2991fcf0" providerId="ADAL" clId="{751F518A-9513-4545-97D7-5BEEED99769D}" dt="2022-07-08T14:28:32.496" v="7218" actId="1076"/>
          <ac:spMkLst>
            <pc:docMk/>
            <pc:sldMk cId="274994710" sldId="290"/>
            <ac:spMk id="3" creationId="{C61498B0-9D35-6479-EC84-5C9A2ED53C99}"/>
          </ac:spMkLst>
        </pc:spChg>
        <pc:spChg chg="add mod">
          <ac:chgData name="Usha Vudatha" userId="64aa1db5-3f14-4597-916c-fa9f2991fcf0" providerId="ADAL" clId="{751F518A-9513-4545-97D7-5BEEED99769D}" dt="2022-07-08T14:29:57.487" v="7286" actId="1076"/>
          <ac:spMkLst>
            <pc:docMk/>
            <pc:sldMk cId="274994710" sldId="290"/>
            <ac:spMk id="4" creationId="{16ECBE93-1FB1-6B2D-69E2-E506A4A033F8}"/>
          </ac:spMkLst>
        </pc:spChg>
        <pc:spChg chg="add mod">
          <ac:chgData name="Usha Vudatha" userId="64aa1db5-3f14-4597-916c-fa9f2991fcf0" providerId="ADAL" clId="{751F518A-9513-4545-97D7-5BEEED99769D}" dt="2022-07-08T14:30:15.322" v="7332" actId="20577"/>
          <ac:spMkLst>
            <pc:docMk/>
            <pc:sldMk cId="274994710" sldId="290"/>
            <ac:spMk id="5" creationId="{CB545ED4-5985-F935-682F-30CA315A7078}"/>
          </ac:spMkLst>
        </pc:spChg>
      </pc:sldChg>
      <pc:sldChg chg="addSp modSp new mod setBg">
        <pc:chgData name="Usha Vudatha" userId="64aa1db5-3f14-4597-916c-fa9f2991fcf0" providerId="ADAL" clId="{751F518A-9513-4545-97D7-5BEEED99769D}" dt="2022-07-08T14:26:41.984" v="7061" actId="26606"/>
        <pc:sldMkLst>
          <pc:docMk/>
          <pc:sldMk cId="379969869" sldId="291"/>
        </pc:sldMkLst>
        <pc:spChg chg="add">
          <ac:chgData name="Usha Vudatha" userId="64aa1db5-3f14-4597-916c-fa9f2991fcf0" providerId="ADAL" clId="{751F518A-9513-4545-97D7-5BEEED99769D}" dt="2022-07-08T14:26:41.984" v="7061" actId="26606"/>
          <ac:spMkLst>
            <pc:docMk/>
            <pc:sldMk cId="379969869" sldId="291"/>
            <ac:spMk id="8" creationId="{FBDDE715-DC1D-4B19-9FCF-8B62FCE8E6E4}"/>
          </ac:spMkLst>
        </pc:spChg>
        <pc:spChg chg="add">
          <ac:chgData name="Usha Vudatha" userId="64aa1db5-3f14-4597-916c-fa9f2991fcf0" providerId="ADAL" clId="{751F518A-9513-4545-97D7-5BEEED99769D}" dt="2022-07-08T14:26:41.984" v="7061" actId="26606"/>
          <ac:spMkLst>
            <pc:docMk/>
            <pc:sldMk cId="379969869" sldId="291"/>
            <ac:spMk id="10" creationId="{059D4B08-2FD7-4795-B867-90033141C32A}"/>
          </ac:spMkLst>
        </pc:spChg>
        <pc:spChg chg="add">
          <ac:chgData name="Usha Vudatha" userId="64aa1db5-3f14-4597-916c-fa9f2991fcf0" providerId="ADAL" clId="{751F518A-9513-4545-97D7-5BEEED99769D}" dt="2022-07-08T14:26:41.984" v="7061" actId="26606"/>
          <ac:spMkLst>
            <pc:docMk/>
            <pc:sldMk cId="379969869" sldId="291"/>
            <ac:spMk id="12" creationId="{0FEAB822-F0FD-4704-BB9F-0294145AD5F2}"/>
          </ac:spMkLst>
        </pc:spChg>
        <pc:picChg chg="add mod">
          <ac:chgData name="Usha Vudatha" userId="64aa1db5-3f14-4597-916c-fa9f2991fcf0" providerId="ADAL" clId="{751F518A-9513-4545-97D7-5BEEED99769D}" dt="2022-07-08T14:26:41.984" v="7061" actId="26606"/>
          <ac:picMkLst>
            <pc:docMk/>
            <pc:sldMk cId="379969869" sldId="291"/>
            <ac:picMk id="3" creationId="{458CB8B1-FCFF-CA09-97FC-F78565C77E22}"/>
          </ac:picMkLst>
        </pc:picChg>
      </pc:sldChg>
      <pc:sldChg chg="addSp modSp new mod modAnim">
        <pc:chgData name="Usha Vudatha" userId="64aa1db5-3f14-4597-916c-fa9f2991fcf0" providerId="ADAL" clId="{751F518A-9513-4545-97D7-5BEEED99769D}" dt="2022-07-08T14:50:52.907" v="8554"/>
        <pc:sldMkLst>
          <pc:docMk/>
          <pc:sldMk cId="4039589894" sldId="292"/>
        </pc:sldMkLst>
        <pc:spChg chg="add mod">
          <ac:chgData name="Usha Vudatha" userId="64aa1db5-3f14-4597-916c-fa9f2991fcf0" providerId="ADAL" clId="{751F518A-9513-4545-97D7-5BEEED99769D}" dt="2022-07-08T14:31:04.995" v="7453" actId="20577"/>
          <ac:spMkLst>
            <pc:docMk/>
            <pc:sldMk cId="4039589894" sldId="292"/>
            <ac:spMk id="2" creationId="{F4237B00-01D7-11E3-853F-67E322327161}"/>
          </ac:spMkLst>
        </pc:spChg>
        <pc:spChg chg="add mod">
          <ac:chgData name="Usha Vudatha" userId="64aa1db5-3f14-4597-916c-fa9f2991fcf0" providerId="ADAL" clId="{751F518A-9513-4545-97D7-5BEEED99769D}" dt="2022-07-08T14:32:22.825" v="7539" actId="20577"/>
          <ac:spMkLst>
            <pc:docMk/>
            <pc:sldMk cId="4039589894" sldId="292"/>
            <ac:spMk id="3" creationId="{76E0AE76-0476-9CB8-3170-A9BD941C53AE}"/>
          </ac:spMkLst>
        </pc:spChg>
        <pc:spChg chg="add mod">
          <ac:chgData name="Usha Vudatha" userId="64aa1db5-3f14-4597-916c-fa9f2991fcf0" providerId="ADAL" clId="{751F518A-9513-4545-97D7-5BEEED99769D}" dt="2022-07-08T14:33:37.862" v="7652" actId="1076"/>
          <ac:spMkLst>
            <pc:docMk/>
            <pc:sldMk cId="4039589894" sldId="292"/>
            <ac:spMk id="4" creationId="{DFA31180-60E2-DA16-0D65-282272D857AA}"/>
          </ac:spMkLst>
        </pc:spChg>
      </pc:sldChg>
      <pc:sldChg chg="addSp modSp new mod modAnim">
        <pc:chgData name="Usha Vudatha" userId="64aa1db5-3f14-4597-916c-fa9f2991fcf0" providerId="ADAL" clId="{751F518A-9513-4545-97D7-5BEEED99769D}" dt="2022-07-08T14:51:08.858" v="8558"/>
        <pc:sldMkLst>
          <pc:docMk/>
          <pc:sldMk cId="1421038754" sldId="293"/>
        </pc:sldMkLst>
        <pc:spChg chg="add mod">
          <ac:chgData name="Usha Vudatha" userId="64aa1db5-3f14-4597-916c-fa9f2991fcf0" providerId="ADAL" clId="{751F518A-9513-4545-97D7-5BEEED99769D}" dt="2022-07-08T14:37:33.846" v="7952" actId="14100"/>
          <ac:spMkLst>
            <pc:docMk/>
            <pc:sldMk cId="1421038754" sldId="293"/>
            <ac:spMk id="2" creationId="{818D92DC-EBF5-25F7-B705-AA02BE2F8409}"/>
          </ac:spMkLst>
        </pc:spChg>
        <pc:spChg chg="add mod">
          <ac:chgData name="Usha Vudatha" userId="64aa1db5-3f14-4597-916c-fa9f2991fcf0" providerId="ADAL" clId="{751F518A-9513-4545-97D7-5BEEED99769D}" dt="2022-07-08T14:38:14.490" v="8056" actId="113"/>
          <ac:spMkLst>
            <pc:docMk/>
            <pc:sldMk cId="1421038754" sldId="293"/>
            <ac:spMk id="3" creationId="{E1CAA48C-D408-CEDB-A3A0-FCA84FBF3ACF}"/>
          </ac:spMkLst>
        </pc:spChg>
        <pc:spChg chg="add mod">
          <ac:chgData name="Usha Vudatha" userId="64aa1db5-3f14-4597-916c-fa9f2991fcf0" providerId="ADAL" clId="{751F518A-9513-4545-97D7-5BEEED99769D}" dt="2022-07-08T14:39:32.852" v="8223" actId="1076"/>
          <ac:spMkLst>
            <pc:docMk/>
            <pc:sldMk cId="1421038754" sldId="293"/>
            <ac:spMk id="4" creationId="{538375A2-8AAB-5B83-269F-C27DB8D314D1}"/>
          </ac:spMkLst>
        </pc:spChg>
        <pc:spChg chg="add mod">
          <ac:chgData name="Usha Vudatha" userId="64aa1db5-3f14-4597-916c-fa9f2991fcf0" providerId="ADAL" clId="{751F518A-9513-4545-97D7-5BEEED99769D}" dt="2022-07-08T14:43:19.934" v="8347" actId="20577"/>
          <ac:spMkLst>
            <pc:docMk/>
            <pc:sldMk cId="1421038754" sldId="293"/>
            <ac:spMk id="5" creationId="{275731E8-53B3-E2B6-48E9-04775B1DD50D}"/>
          </ac:spMkLst>
        </pc:spChg>
      </pc:sldChg>
      <pc:sldChg chg="addSp modSp new mod setBg">
        <pc:chgData name="Usha Vudatha" userId="64aa1db5-3f14-4597-916c-fa9f2991fcf0" providerId="ADAL" clId="{751F518A-9513-4545-97D7-5BEEED99769D}" dt="2022-07-08T14:40:55.358" v="8228" actId="26606"/>
        <pc:sldMkLst>
          <pc:docMk/>
          <pc:sldMk cId="3674739675" sldId="294"/>
        </pc:sldMkLst>
        <pc:spChg chg="add">
          <ac:chgData name="Usha Vudatha" userId="64aa1db5-3f14-4597-916c-fa9f2991fcf0" providerId="ADAL" clId="{751F518A-9513-4545-97D7-5BEEED99769D}" dt="2022-07-08T14:40:55.358" v="8228" actId="26606"/>
          <ac:spMkLst>
            <pc:docMk/>
            <pc:sldMk cId="3674739675" sldId="294"/>
            <ac:spMk id="8" creationId="{01520B72-94C4-4ABB-AC64-A3382705BE06}"/>
          </ac:spMkLst>
        </pc:spChg>
        <pc:spChg chg="add">
          <ac:chgData name="Usha Vudatha" userId="64aa1db5-3f14-4597-916c-fa9f2991fcf0" providerId="ADAL" clId="{751F518A-9513-4545-97D7-5BEEED99769D}" dt="2022-07-08T14:40:55.358" v="8228" actId="26606"/>
          <ac:spMkLst>
            <pc:docMk/>
            <pc:sldMk cId="3674739675" sldId="294"/>
            <ac:spMk id="10" creationId="{9A64CBFD-D6E8-4E6A-8F66-1948BED33157}"/>
          </ac:spMkLst>
        </pc:spChg>
        <pc:picChg chg="add mod">
          <ac:chgData name="Usha Vudatha" userId="64aa1db5-3f14-4597-916c-fa9f2991fcf0" providerId="ADAL" clId="{751F518A-9513-4545-97D7-5BEEED99769D}" dt="2022-07-08T14:40:55.358" v="8228" actId="26606"/>
          <ac:picMkLst>
            <pc:docMk/>
            <pc:sldMk cId="3674739675" sldId="294"/>
            <ac:picMk id="3" creationId="{456D56AC-C922-8461-21F5-E64D90099B45}"/>
          </ac:picMkLst>
        </pc:picChg>
      </pc:sldChg>
      <pc:sldChg chg="addSp delSp modSp new mod modAnim">
        <pc:chgData name="Usha Vudatha" userId="64aa1db5-3f14-4597-916c-fa9f2991fcf0" providerId="ADAL" clId="{751F518A-9513-4545-97D7-5BEEED99769D}" dt="2022-07-08T14:51:18.548" v="8560"/>
        <pc:sldMkLst>
          <pc:docMk/>
          <pc:sldMk cId="2536679241" sldId="295"/>
        </pc:sldMkLst>
        <pc:spChg chg="mod">
          <ac:chgData name="Usha Vudatha" userId="64aa1db5-3f14-4597-916c-fa9f2991fcf0" providerId="ADAL" clId="{751F518A-9513-4545-97D7-5BEEED99769D}" dt="2022-07-08T14:43:44.290" v="8355" actId="113"/>
          <ac:spMkLst>
            <pc:docMk/>
            <pc:sldMk cId="2536679241" sldId="295"/>
            <ac:spMk id="2" creationId="{6BC2C229-D701-B903-462F-364BDAE71041}"/>
          </ac:spMkLst>
        </pc:spChg>
        <pc:spChg chg="add mod">
          <ac:chgData name="Usha Vudatha" userId="64aa1db5-3f14-4597-916c-fa9f2991fcf0" providerId="ADAL" clId="{751F518A-9513-4545-97D7-5BEEED99769D}" dt="2022-07-08T14:51:15.990" v="8559" actId="14100"/>
          <ac:spMkLst>
            <pc:docMk/>
            <pc:sldMk cId="2536679241" sldId="295"/>
            <ac:spMk id="3" creationId="{C6E55127-0280-F7DA-5BFE-A89B0F79D2B4}"/>
          </ac:spMkLst>
        </pc:spChg>
        <pc:picChg chg="add del mod">
          <ac:chgData name="Usha Vudatha" userId="64aa1db5-3f14-4597-916c-fa9f2991fcf0" providerId="ADAL" clId="{751F518A-9513-4545-97D7-5BEEED99769D}" dt="2022-07-08T14:46:50.813" v="8515" actId="21"/>
          <ac:picMkLst>
            <pc:docMk/>
            <pc:sldMk cId="2536679241" sldId="295"/>
            <ac:picMk id="5" creationId="{D5E1A580-EC0A-AA29-5347-9B8B9D2C7EAB}"/>
          </ac:picMkLst>
        </pc:picChg>
      </pc:sldChg>
      <pc:sldChg chg="addSp modSp new mod ord modAnim">
        <pc:chgData name="Usha Vudatha" userId="64aa1db5-3f14-4597-916c-fa9f2991fcf0" providerId="ADAL" clId="{751F518A-9513-4545-97D7-5BEEED99769D}" dt="2022-07-08T14:53:06.072" v="8568" actId="20578"/>
        <pc:sldMkLst>
          <pc:docMk/>
          <pc:sldMk cId="1043396113" sldId="296"/>
        </pc:sldMkLst>
        <pc:picChg chg="add mod">
          <ac:chgData name="Usha Vudatha" userId="64aa1db5-3f14-4597-916c-fa9f2991fcf0" providerId="ADAL" clId="{751F518A-9513-4545-97D7-5BEEED99769D}" dt="2022-07-08T14:47:01.309" v="8518" actId="1076"/>
          <ac:picMkLst>
            <pc:docMk/>
            <pc:sldMk cId="1043396113" sldId="296"/>
            <ac:picMk id="2" creationId="{47D845E0-C336-6A13-145D-E2F902B31003}"/>
          </ac:picMkLst>
        </pc:picChg>
        <pc:picChg chg="add mod">
          <ac:chgData name="Usha Vudatha" userId="64aa1db5-3f14-4597-916c-fa9f2991fcf0" providerId="ADAL" clId="{751F518A-9513-4545-97D7-5BEEED99769D}" dt="2022-07-08T14:47:20.038" v="8522" actId="1076"/>
          <ac:picMkLst>
            <pc:docMk/>
            <pc:sldMk cId="1043396113" sldId="296"/>
            <ac:picMk id="4" creationId="{11D2DD22-ADCD-6450-62CA-4C2919DEE3FE}"/>
          </ac:picMkLst>
        </pc:picChg>
      </pc:sldChg>
      <pc:sldChg chg="modSp add mod ord modAnim">
        <pc:chgData name="Usha Vudatha" userId="64aa1db5-3f14-4597-916c-fa9f2991fcf0" providerId="ADAL" clId="{751F518A-9513-4545-97D7-5BEEED99769D}" dt="2022-07-15T16:23:36.084" v="14104" actId="20578"/>
        <pc:sldMkLst>
          <pc:docMk/>
          <pc:sldMk cId="2153209821" sldId="297"/>
        </pc:sldMkLst>
        <pc:spChg chg="mod">
          <ac:chgData name="Usha Vudatha" userId="64aa1db5-3f14-4597-916c-fa9f2991fcf0" providerId="ADAL" clId="{751F518A-9513-4545-97D7-5BEEED99769D}" dt="2022-07-08T16:23:10.127" v="8572" actId="1076"/>
          <ac:spMkLst>
            <pc:docMk/>
            <pc:sldMk cId="2153209821" sldId="297"/>
            <ac:spMk id="9" creationId="{005E6739-9566-F171-1EB1-676AA8DE67C0}"/>
          </ac:spMkLst>
        </pc:spChg>
        <pc:graphicFrameChg chg="modGraphic">
          <ac:chgData name="Usha Vudatha" userId="64aa1db5-3f14-4597-916c-fa9f2991fcf0" providerId="ADAL" clId="{751F518A-9513-4545-97D7-5BEEED99769D}" dt="2022-07-08T16:22:40.337" v="8571" actId="2165"/>
          <ac:graphicFrameMkLst>
            <pc:docMk/>
            <pc:sldMk cId="2153209821" sldId="297"/>
            <ac:graphicFrameMk id="10" creationId="{A5542FCE-F4CC-484A-EAF7-9F4022155B6E}"/>
          </ac:graphicFrameMkLst>
        </pc:graphicFrameChg>
      </pc:sldChg>
      <pc:sldChg chg="addSp modSp new mod modClrScheme chgLayout">
        <pc:chgData name="Usha Vudatha" userId="64aa1db5-3f14-4597-916c-fa9f2991fcf0" providerId="ADAL" clId="{751F518A-9513-4545-97D7-5BEEED99769D}" dt="2022-07-15T04:21:50.437" v="11202" actId="113"/>
        <pc:sldMkLst>
          <pc:docMk/>
          <pc:sldMk cId="755192654" sldId="298"/>
        </pc:sldMkLst>
        <pc:spChg chg="add mod">
          <ac:chgData name="Usha Vudatha" userId="64aa1db5-3f14-4597-916c-fa9f2991fcf0" providerId="ADAL" clId="{751F518A-9513-4545-97D7-5BEEED99769D}" dt="2022-07-15T04:21:50.437" v="11202" actId="113"/>
          <ac:spMkLst>
            <pc:docMk/>
            <pc:sldMk cId="755192654" sldId="298"/>
            <ac:spMk id="2" creationId="{68E09E86-EDAA-987E-ADDC-350DB5561853}"/>
          </ac:spMkLst>
        </pc:spChg>
        <pc:spChg chg="add mod">
          <ac:chgData name="Usha Vudatha" userId="64aa1db5-3f14-4597-916c-fa9f2991fcf0" providerId="ADAL" clId="{751F518A-9513-4545-97D7-5BEEED99769D}" dt="2022-07-15T01:27:02.924" v="8654" actId="1076"/>
          <ac:spMkLst>
            <pc:docMk/>
            <pc:sldMk cId="755192654" sldId="298"/>
            <ac:spMk id="27" creationId="{C1160841-EC3A-2DDF-7E7B-75E4D18541C2}"/>
          </ac:spMkLst>
        </pc:spChg>
        <pc:graphicFrameChg chg="add mod modGraphic">
          <ac:chgData name="Usha Vudatha" userId="64aa1db5-3f14-4597-916c-fa9f2991fcf0" providerId="ADAL" clId="{751F518A-9513-4545-97D7-5BEEED99769D}" dt="2022-07-15T01:38:35.204" v="8825" actId="339"/>
          <ac:graphicFrameMkLst>
            <pc:docMk/>
            <pc:sldMk cId="755192654" sldId="298"/>
            <ac:graphicFrameMk id="3" creationId="{993B1B3A-0312-354E-5A44-046F6C5359D7}"/>
          </ac:graphicFrameMkLst>
        </pc:graphicFrameChg>
        <pc:graphicFrameChg chg="add mod modGraphic">
          <ac:chgData name="Usha Vudatha" userId="64aa1db5-3f14-4597-916c-fa9f2991fcf0" providerId="ADAL" clId="{751F518A-9513-4545-97D7-5BEEED99769D}" dt="2022-07-15T01:38:43.742" v="8827" actId="339"/>
          <ac:graphicFrameMkLst>
            <pc:docMk/>
            <pc:sldMk cId="755192654" sldId="298"/>
            <ac:graphicFrameMk id="4" creationId="{9D73AC6F-59DD-AA12-6301-148B77934073}"/>
          </ac:graphicFrameMkLst>
        </pc:graphicFrameChg>
        <pc:graphicFrameChg chg="add mod modGraphic">
          <ac:chgData name="Usha Vudatha" userId="64aa1db5-3f14-4597-916c-fa9f2991fcf0" providerId="ADAL" clId="{751F518A-9513-4545-97D7-5BEEED99769D}" dt="2022-07-15T01:38:39.970" v="8826" actId="339"/>
          <ac:graphicFrameMkLst>
            <pc:docMk/>
            <pc:sldMk cId="755192654" sldId="298"/>
            <ac:graphicFrameMk id="5" creationId="{FF68184F-624A-93C9-F9E0-E29641F22E7C}"/>
          </ac:graphicFrameMkLst>
        </pc:graphicFrameChg>
        <pc:cxnChg chg="add mod">
          <ac:chgData name="Usha Vudatha" userId="64aa1db5-3f14-4597-916c-fa9f2991fcf0" providerId="ADAL" clId="{751F518A-9513-4545-97D7-5BEEED99769D}" dt="2022-07-15T01:26:16.257" v="8649" actId="1076"/>
          <ac:cxnSpMkLst>
            <pc:docMk/>
            <pc:sldMk cId="755192654" sldId="298"/>
            <ac:cxnSpMk id="7" creationId="{ACF6B3EE-9993-2CEB-B665-3737F2895AA1}"/>
          </ac:cxnSpMkLst>
        </pc:cxnChg>
        <pc:cxnChg chg="add mod">
          <ac:chgData name="Usha Vudatha" userId="64aa1db5-3f14-4597-916c-fa9f2991fcf0" providerId="ADAL" clId="{751F518A-9513-4545-97D7-5BEEED99769D}" dt="2022-07-15T01:24:35.042" v="8623" actId="1076"/>
          <ac:cxnSpMkLst>
            <pc:docMk/>
            <pc:sldMk cId="755192654" sldId="298"/>
            <ac:cxnSpMk id="8" creationId="{DA455FC2-7195-7B3C-65A9-3B3933378B16}"/>
          </ac:cxnSpMkLst>
        </pc:cxnChg>
        <pc:cxnChg chg="add mod">
          <ac:chgData name="Usha Vudatha" userId="64aa1db5-3f14-4597-916c-fa9f2991fcf0" providerId="ADAL" clId="{751F518A-9513-4545-97D7-5BEEED99769D}" dt="2022-07-15T01:24:53.200" v="8628" actId="1076"/>
          <ac:cxnSpMkLst>
            <pc:docMk/>
            <pc:sldMk cId="755192654" sldId="298"/>
            <ac:cxnSpMk id="9" creationId="{FA5902C2-3C16-5EED-10DA-D67AC788D651}"/>
          </ac:cxnSpMkLst>
        </pc:cxnChg>
        <pc:cxnChg chg="add mod">
          <ac:chgData name="Usha Vudatha" userId="64aa1db5-3f14-4597-916c-fa9f2991fcf0" providerId="ADAL" clId="{751F518A-9513-4545-97D7-5BEEED99769D}" dt="2022-07-15T01:24:39.354" v="8624" actId="1076"/>
          <ac:cxnSpMkLst>
            <pc:docMk/>
            <pc:sldMk cId="755192654" sldId="298"/>
            <ac:cxnSpMk id="10" creationId="{2CA225CC-1A55-8B6F-29EE-6775E8FAF94C}"/>
          </ac:cxnSpMkLst>
        </pc:cxnChg>
        <pc:cxnChg chg="add mod">
          <ac:chgData name="Usha Vudatha" userId="64aa1db5-3f14-4597-916c-fa9f2991fcf0" providerId="ADAL" clId="{751F518A-9513-4545-97D7-5BEEED99769D}" dt="2022-07-15T01:24:42.999" v="8625" actId="1076"/>
          <ac:cxnSpMkLst>
            <pc:docMk/>
            <pc:sldMk cId="755192654" sldId="298"/>
            <ac:cxnSpMk id="11" creationId="{6776DF87-69D3-AD5E-43B7-8974F6A97CF1}"/>
          </ac:cxnSpMkLst>
        </pc:cxnChg>
        <pc:cxnChg chg="add mod">
          <ac:chgData name="Usha Vudatha" userId="64aa1db5-3f14-4597-916c-fa9f2991fcf0" providerId="ADAL" clId="{751F518A-9513-4545-97D7-5BEEED99769D}" dt="2022-07-15T01:24:45.824" v="8626" actId="1076"/>
          <ac:cxnSpMkLst>
            <pc:docMk/>
            <pc:sldMk cId="755192654" sldId="298"/>
            <ac:cxnSpMk id="12" creationId="{7279F134-C615-DA94-ED2A-14E3500CE21B}"/>
          </ac:cxnSpMkLst>
        </pc:cxnChg>
        <pc:cxnChg chg="add mod">
          <ac:chgData name="Usha Vudatha" userId="64aa1db5-3f14-4597-916c-fa9f2991fcf0" providerId="ADAL" clId="{751F518A-9513-4545-97D7-5BEEED99769D}" dt="2022-07-15T01:24:48.962" v="8627" actId="1076"/>
          <ac:cxnSpMkLst>
            <pc:docMk/>
            <pc:sldMk cId="755192654" sldId="298"/>
            <ac:cxnSpMk id="13" creationId="{9FD66ADD-7263-559B-09CF-B9793D1616C5}"/>
          </ac:cxnSpMkLst>
        </pc:cxnChg>
        <pc:cxnChg chg="add mod">
          <ac:chgData name="Usha Vudatha" userId="64aa1db5-3f14-4597-916c-fa9f2991fcf0" providerId="ADAL" clId="{751F518A-9513-4545-97D7-5BEEED99769D}" dt="2022-07-15T01:25:58.997" v="8648" actId="1076"/>
          <ac:cxnSpMkLst>
            <pc:docMk/>
            <pc:sldMk cId="755192654" sldId="298"/>
            <ac:cxnSpMk id="15" creationId="{8451B9C9-7A8C-4E04-0F36-1CAE480438CB}"/>
          </ac:cxnSpMkLst>
        </pc:cxnChg>
        <pc:cxnChg chg="add mod">
          <ac:chgData name="Usha Vudatha" userId="64aa1db5-3f14-4597-916c-fa9f2991fcf0" providerId="ADAL" clId="{751F518A-9513-4545-97D7-5BEEED99769D}" dt="2022-07-15T01:25:21.015" v="8636" actId="1076"/>
          <ac:cxnSpMkLst>
            <pc:docMk/>
            <pc:sldMk cId="755192654" sldId="298"/>
            <ac:cxnSpMk id="16" creationId="{E139EB8A-33D5-422A-FED8-7F852DAAB972}"/>
          </ac:cxnSpMkLst>
        </pc:cxnChg>
        <pc:cxnChg chg="add mod">
          <ac:chgData name="Usha Vudatha" userId="64aa1db5-3f14-4597-916c-fa9f2991fcf0" providerId="ADAL" clId="{751F518A-9513-4545-97D7-5BEEED99769D}" dt="2022-07-15T01:25:54.459" v="8647" actId="14100"/>
          <ac:cxnSpMkLst>
            <pc:docMk/>
            <pc:sldMk cId="755192654" sldId="298"/>
            <ac:cxnSpMk id="17" creationId="{6483A165-B5FA-9617-66CB-E2E0FEB048DB}"/>
          </ac:cxnSpMkLst>
        </pc:cxnChg>
        <pc:cxnChg chg="add mod">
          <ac:chgData name="Usha Vudatha" userId="64aa1db5-3f14-4597-916c-fa9f2991fcf0" providerId="ADAL" clId="{751F518A-9513-4545-97D7-5BEEED99769D}" dt="2022-07-15T01:25:50.829" v="8646" actId="14100"/>
          <ac:cxnSpMkLst>
            <pc:docMk/>
            <pc:sldMk cId="755192654" sldId="298"/>
            <ac:cxnSpMk id="18" creationId="{9C2410AD-2A48-216E-65C3-4801B74EF242}"/>
          </ac:cxnSpMkLst>
        </pc:cxnChg>
        <pc:cxnChg chg="add mod">
          <ac:chgData name="Usha Vudatha" userId="64aa1db5-3f14-4597-916c-fa9f2991fcf0" providerId="ADAL" clId="{751F518A-9513-4545-97D7-5BEEED99769D}" dt="2022-07-15T01:25:46.045" v="8645" actId="14100"/>
          <ac:cxnSpMkLst>
            <pc:docMk/>
            <pc:sldMk cId="755192654" sldId="298"/>
            <ac:cxnSpMk id="19" creationId="{F21CA1E4-45F5-70D9-5CFE-78E6C9834AB6}"/>
          </ac:cxnSpMkLst>
        </pc:cxnChg>
        <pc:cxnChg chg="add mod">
          <ac:chgData name="Usha Vudatha" userId="64aa1db5-3f14-4597-916c-fa9f2991fcf0" providerId="ADAL" clId="{751F518A-9513-4545-97D7-5BEEED99769D}" dt="2022-07-15T01:25:41.584" v="8643" actId="14100"/>
          <ac:cxnSpMkLst>
            <pc:docMk/>
            <pc:sldMk cId="755192654" sldId="298"/>
            <ac:cxnSpMk id="20" creationId="{5D504A4E-297D-346B-9840-43C8AD14B49B}"/>
          </ac:cxnSpMkLst>
        </pc:cxnChg>
        <pc:cxnChg chg="add mod">
          <ac:chgData name="Usha Vudatha" userId="64aa1db5-3f14-4597-916c-fa9f2991fcf0" providerId="ADAL" clId="{751F518A-9513-4545-97D7-5BEEED99769D}" dt="2022-07-15T01:25:38.101" v="8642" actId="14100"/>
          <ac:cxnSpMkLst>
            <pc:docMk/>
            <pc:sldMk cId="755192654" sldId="298"/>
            <ac:cxnSpMk id="21" creationId="{1CB2AE14-F6F0-38EF-30CC-660F66F3E590}"/>
          </ac:cxnSpMkLst>
        </pc:cxnChg>
      </pc:sldChg>
      <pc:sldChg chg="addSp delSp modSp new mod addAnim delAnim modAnim">
        <pc:chgData name="Usha Vudatha" userId="64aa1db5-3f14-4597-916c-fa9f2991fcf0" providerId="ADAL" clId="{751F518A-9513-4545-97D7-5BEEED99769D}" dt="2022-07-15T14:13:24.448" v="13331"/>
        <pc:sldMkLst>
          <pc:docMk/>
          <pc:sldMk cId="2150427607" sldId="299"/>
        </pc:sldMkLst>
        <pc:spChg chg="add mod">
          <ac:chgData name="Usha Vudatha" userId="64aa1db5-3f14-4597-916c-fa9f2991fcf0" providerId="ADAL" clId="{751F518A-9513-4545-97D7-5BEEED99769D}" dt="2022-07-15T01:37:56.231" v="8823" actId="113"/>
          <ac:spMkLst>
            <pc:docMk/>
            <pc:sldMk cId="2150427607" sldId="299"/>
            <ac:spMk id="4" creationId="{2595C4BC-A52B-DAB3-E192-3488401159C0}"/>
          </ac:spMkLst>
        </pc:spChg>
        <pc:spChg chg="add mod">
          <ac:chgData name="Usha Vudatha" userId="64aa1db5-3f14-4597-916c-fa9f2991fcf0" providerId="ADAL" clId="{751F518A-9513-4545-97D7-5BEEED99769D}" dt="2022-07-15T01:43:53.583" v="8862" actId="1076"/>
          <ac:spMkLst>
            <pc:docMk/>
            <pc:sldMk cId="2150427607" sldId="299"/>
            <ac:spMk id="8" creationId="{B84D1665-A63C-F3EF-3F9E-DA8C749E3CEE}"/>
          </ac:spMkLst>
        </pc:spChg>
        <pc:spChg chg="add mod">
          <ac:chgData name="Usha Vudatha" userId="64aa1db5-3f14-4597-916c-fa9f2991fcf0" providerId="ADAL" clId="{751F518A-9513-4545-97D7-5BEEED99769D}" dt="2022-07-15T01:43:50.483" v="8861" actId="1076"/>
          <ac:spMkLst>
            <pc:docMk/>
            <pc:sldMk cId="2150427607" sldId="299"/>
            <ac:spMk id="9" creationId="{52EBC9F7-739F-6C01-6E90-F4B66A4EE9ED}"/>
          </ac:spMkLst>
        </pc:spChg>
        <pc:spChg chg="add mod">
          <ac:chgData name="Usha Vudatha" userId="64aa1db5-3f14-4597-916c-fa9f2991fcf0" providerId="ADAL" clId="{751F518A-9513-4545-97D7-5BEEED99769D}" dt="2022-07-15T01:46:43.659" v="8878" actId="1076"/>
          <ac:spMkLst>
            <pc:docMk/>
            <pc:sldMk cId="2150427607" sldId="299"/>
            <ac:spMk id="14" creationId="{E50D1A08-D5AE-3A28-9497-76A79527F5FC}"/>
          </ac:spMkLst>
        </pc:spChg>
        <pc:graphicFrameChg chg="add del mod modGraphic">
          <ac:chgData name="Usha Vudatha" userId="64aa1db5-3f14-4597-916c-fa9f2991fcf0" providerId="ADAL" clId="{751F518A-9513-4545-97D7-5BEEED99769D}" dt="2022-07-15T01:42:55.424" v="8831" actId="478"/>
          <ac:graphicFrameMkLst>
            <pc:docMk/>
            <pc:sldMk cId="2150427607" sldId="299"/>
            <ac:graphicFrameMk id="5" creationId="{C067CC36-2C6E-E9EF-563A-581D815CF483}"/>
          </ac:graphicFrameMkLst>
        </pc:graphicFrameChg>
        <pc:graphicFrameChg chg="add mod modGraphic">
          <ac:chgData name="Usha Vudatha" userId="64aa1db5-3f14-4597-916c-fa9f2991fcf0" providerId="ADAL" clId="{751F518A-9513-4545-97D7-5BEEED99769D}" dt="2022-07-15T01:46:52.372" v="8879" actId="339"/>
          <ac:graphicFrameMkLst>
            <pc:docMk/>
            <pc:sldMk cId="2150427607" sldId="299"/>
            <ac:graphicFrameMk id="6" creationId="{C96D01B0-AE0B-7FCE-D1B8-21437EF37D47}"/>
          </ac:graphicFrameMkLst>
        </pc:graphicFrameChg>
        <pc:graphicFrameChg chg="add mod">
          <ac:chgData name="Usha Vudatha" userId="64aa1db5-3f14-4597-916c-fa9f2991fcf0" providerId="ADAL" clId="{751F518A-9513-4545-97D7-5BEEED99769D}" dt="2022-07-15T01:43:31.231" v="8836" actId="1076"/>
          <ac:graphicFrameMkLst>
            <pc:docMk/>
            <pc:sldMk cId="2150427607" sldId="299"/>
            <ac:graphicFrameMk id="7" creationId="{A9681A77-15A3-9265-0981-20081103BDEE}"/>
          </ac:graphicFrameMkLst>
        </pc:graphicFrameChg>
        <pc:picChg chg="add del mod">
          <ac:chgData name="Usha Vudatha" userId="64aa1db5-3f14-4597-916c-fa9f2991fcf0" providerId="ADAL" clId="{751F518A-9513-4545-97D7-5BEEED99769D}" dt="2022-07-15T01:33:17.422" v="8663" actId="478"/>
          <ac:picMkLst>
            <pc:docMk/>
            <pc:sldMk cId="2150427607" sldId="299"/>
            <ac:picMk id="3" creationId="{14965C67-203C-C1DD-433B-AB211635DE6A}"/>
          </ac:picMkLst>
        </pc:picChg>
        <pc:picChg chg="add mod">
          <ac:chgData name="Usha Vudatha" userId="64aa1db5-3f14-4597-916c-fa9f2991fcf0" providerId="ADAL" clId="{751F518A-9513-4545-97D7-5BEEED99769D}" dt="2022-07-15T01:45:29.509" v="8866" actId="1076"/>
          <ac:picMkLst>
            <pc:docMk/>
            <pc:sldMk cId="2150427607" sldId="299"/>
            <ac:picMk id="11" creationId="{37639D93-322B-D0F3-353B-47E57E25B550}"/>
          </ac:picMkLst>
        </pc:picChg>
        <pc:picChg chg="add mod">
          <ac:chgData name="Usha Vudatha" userId="64aa1db5-3f14-4597-916c-fa9f2991fcf0" providerId="ADAL" clId="{751F518A-9513-4545-97D7-5BEEED99769D}" dt="2022-07-15T01:46:34.142" v="8869" actId="1076"/>
          <ac:picMkLst>
            <pc:docMk/>
            <pc:sldMk cId="2150427607" sldId="299"/>
            <ac:picMk id="13" creationId="{CCA392F3-56B5-A769-4784-AD8622CF1ABA}"/>
          </ac:picMkLst>
        </pc:picChg>
      </pc:sldChg>
      <pc:sldChg chg="addSp delSp modSp new mod modAnim">
        <pc:chgData name="Usha Vudatha" userId="64aa1db5-3f14-4597-916c-fa9f2991fcf0" providerId="ADAL" clId="{751F518A-9513-4545-97D7-5BEEED99769D}" dt="2022-07-15T16:07:36.248" v="14099" actId="207"/>
        <pc:sldMkLst>
          <pc:docMk/>
          <pc:sldMk cId="2144736870" sldId="300"/>
        </pc:sldMkLst>
        <pc:spChg chg="add mod">
          <ac:chgData name="Usha Vudatha" userId="64aa1db5-3f14-4597-916c-fa9f2991fcf0" providerId="ADAL" clId="{751F518A-9513-4545-97D7-5BEEED99769D}" dt="2022-07-15T02:02:56.664" v="9008" actId="113"/>
          <ac:spMkLst>
            <pc:docMk/>
            <pc:sldMk cId="2144736870" sldId="300"/>
            <ac:spMk id="7" creationId="{9E95BBDA-B7B9-09FB-9D8E-65B2098B4A0D}"/>
          </ac:spMkLst>
        </pc:spChg>
        <pc:spChg chg="add mod">
          <ac:chgData name="Usha Vudatha" userId="64aa1db5-3f14-4597-916c-fa9f2991fcf0" providerId="ADAL" clId="{751F518A-9513-4545-97D7-5BEEED99769D}" dt="2022-07-15T02:04:23.640" v="9132" actId="20577"/>
          <ac:spMkLst>
            <pc:docMk/>
            <pc:sldMk cId="2144736870" sldId="300"/>
            <ac:spMk id="8" creationId="{432841BA-841D-4989-68BE-14651E4114FB}"/>
          </ac:spMkLst>
        </pc:spChg>
        <pc:spChg chg="add mod">
          <ac:chgData name="Usha Vudatha" userId="64aa1db5-3f14-4597-916c-fa9f2991fcf0" providerId="ADAL" clId="{751F518A-9513-4545-97D7-5BEEED99769D}" dt="2022-07-15T02:09:44.168" v="9149" actId="1076"/>
          <ac:spMkLst>
            <pc:docMk/>
            <pc:sldMk cId="2144736870" sldId="300"/>
            <ac:spMk id="9" creationId="{C142D5CF-D0EA-3824-730C-1CEFE28C71CC}"/>
          </ac:spMkLst>
        </pc:spChg>
        <pc:spChg chg="add mod">
          <ac:chgData name="Usha Vudatha" userId="64aa1db5-3f14-4597-916c-fa9f2991fcf0" providerId="ADAL" clId="{751F518A-9513-4545-97D7-5BEEED99769D}" dt="2022-07-15T02:11:08.060" v="9262" actId="1076"/>
          <ac:spMkLst>
            <pc:docMk/>
            <pc:sldMk cId="2144736870" sldId="300"/>
            <ac:spMk id="10" creationId="{1459E22A-45CC-8DBF-72D1-3330439ED077}"/>
          </ac:spMkLst>
        </pc:spChg>
        <pc:spChg chg="add mod">
          <ac:chgData name="Usha Vudatha" userId="64aa1db5-3f14-4597-916c-fa9f2991fcf0" providerId="ADAL" clId="{751F518A-9513-4545-97D7-5BEEED99769D}" dt="2022-07-15T02:11:57.133" v="9347" actId="1076"/>
          <ac:spMkLst>
            <pc:docMk/>
            <pc:sldMk cId="2144736870" sldId="300"/>
            <ac:spMk id="11" creationId="{821805B5-5041-1024-07C5-3F6BD765F9D0}"/>
          </ac:spMkLst>
        </pc:spChg>
        <pc:graphicFrameChg chg="add mod modGraphic">
          <ac:chgData name="Usha Vudatha" userId="64aa1db5-3f14-4597-916c-fa9f2991fcf0" providerId="ADAL" clId="{751F518A-9513-4545-97D7-5BEEED99769D}" dt="2022-07-15T02:02:15.901" v="9006" actId="1076"/>
          <ac:graphicFrameMkLst>
            <pc:docMk/>
            <pc:sldMk cId="2144736870" sldId="300"/>
            <ac:graphicFrameMk id="6" creationId="{5A81ACC9-9B37-E5F5-FDB3-D38489237199}"/>
          </ac:graphicFrameMkLst>
        </pc:graphicFrameChg>
        <pc:graphicFrameChg chg="add mod modGraphic">
          <ac:chgData name="Usha Vudatha" userId="64aa1db5-3f14-4597-916c-fa9f2991fcf0" providerId="ADAL" clId="{751F518A-9513-4545-97D7-5BEEED99769D}" dt="2022-07-15T16:07:36.248" v="14099" actId="207"/>
          <ac:graphicFrameMkLst>
            <pc:docMk/>
            <pc:sldMk cId="2144736870" sldId="300"/>
            <ac:graphicFrameMk id="12" creationId="{822C119B-B9EA-4E0C-5CD8-88EE4B006275}"/>
          </ac:graphicFrameMkLst>
        </pc:graphicFrameChg>
        <pc:picChg chg="add del mod">
          <ac:chgData name="Usha Vudatha" userId="64aa1db5-3f14-4597-916c-fa9f2991fcf0" providerId="ADAL" clId="{751F518A-9513-4545-97D7-5BEEED99769D}" dt="2022-07-15T01:48:54.830" v="8882" actId="478"/>
          <ac:picMkLst>
            <pc:docMk/>
            <pc:sldMk cId="2144736870" sldId="300"/>
            <ac:picMk id="3" creationId="{DDA719EB-9D2C-A387-35F5-7B8AFB496785}"/>
          </ac:picMkLst>
        </pc:picChg>
        <pc:picChg chg="add del mod">
          <ac:chgData name="Usha Vudatha" userId="64aa1db5-3f14-4597-916c-fa9f2991fcf0" providerId="ADAL" clId="{751F518A-9513-4545-97D7-5BEEED99769D}" dt="2022-07-15T02:00:04.231" v="8887" actId="478"/>
          <ac:picMkLst>
            <pc:docMk/>
            <pc:sldMk cId="2144736870" sldId="300"/>
            <ac:picMk id="5" creationId="{0B482AC0-49F1-E95E-3901-6CD305B4EE86}"/>
          </ac:picMkLst>
        </pc:picChg>
      </pc:sldChg>
      <pc:sldChg chg="addSp modSp new mod modAnim">
        <pc:chgData name="Usha Vudatha" userId="64aa1db5-3f14-4597-916c-fa9f2991fcf0" providerId="ADAL" clId="{751F518A-9513-4545-97D7-5BEEED99769D}" dt="2022-07-15T14:14:56.758" v="13346"/>
        <pc:sldMkLst>
          <pc:docMk/>
          <pc:sldMk cId="892652906" sldId="301"/>
        </pc:sldMkLst>
        <pc:spChg chg="add mod">
          <ac:chgData name="Usha Vudatha" userId="64aa1db5-3f14-4597-916c-fa9f2991fcf0" providerId="ADAL" clId="{751F518A-9513-4545-97D7-5BEEED99769D}" dt="2022-07-15T04:18:04.217" v="11064" actId="20577"/>
          <ac:spMkLst>
            <pc:docMk/>
            <pc:sldMk cId="892652906" sldId="301"/>
            <ac:spMk id="2" creationId="{3A95F717-1775-0E4D-44F5-D02A488BB2AD}"/>
          </ac:spMkLst>
        </pc:spChg>
      </pc:sldChg>
      <pc:sldChg chg="addSp modSp new mod modAnim">
        <pc:chgData name="Usha Vudatha" userId="64aa1db5-3f14-4597-916c-fa9f2991fcf0" providerId="ADAL" clId="{751F518A-9513-4545-97D7-5BEEED99769D}" dt="2022-07-15T14:15:20.894" v="13351"/>
        <pc:sldMkLst>
          <pc:docMk/>
          <pc:sldMk cId="2082867412" sldId="302"/>
        </pc:sldMkLst>
        <pc:spChg chg="add mod">
          <ac:chgData name="Usha Vudatha" userId="64aa1db5-3f14-4597-916c-fa9f2991fcf0" providerId="ADAL" clId="{751F518A-9513-4545-97D7-5BEEED99769D}" dt="2022-07-15T04:20:42.175" v="11065" actId="20577"/>
          <ac:spMkLst>
            <pc:docMk/>
            <pc:sldMk cId="2082867412" sldId="302"/>
            <ac:spMk id="3" creationId="{AA5C8F0E-7E9F-F832-E969-91A96D97D9D7}"/>
          </ac:spMkLst>
        </pc:spChg>
        <pc:spChg chg="add mod">
          <ac:chgData name="Usha Vudatha" userId="64aa1db5-3f14-4597-916c-fa9f2991fcf0" providerId="ADAL" clId="{751F518A-9513-4545-97D7-5BEEED99769D}" dt="2022-07-15T04:21:42.994" v="11201" actId="122"/>
          <ac:spMkLst>
            <pc:docMk/>
            <pc:sldMk cId="2082867412" sldId="302"/>
            <ac:spMk id="4" creationId="{15159775-54D4-CB27-459A-93F97A60B198}"/>
          </ac:spMkLst>
        </pc:spChg>
      </pc:sldChg>
      <pc:sldChg chg="addSp modSp new mod modAnim">
        <pc:chgData name="Usha Vudatha" userId="64aa1db5-3f14-4597-916c-fa9f2991fcf0" providerId="ADAL" clId="{751F518A-9513-4545-97D7-5BEEED99769D}" dt="2022-07-15T14:15:41.751" v="13355"/>
        <pc:sldMkLst>
          <pc:docMk/>
          <pc:sldMk cId="873204846" sldId="303"/>
        </pc:sldMkLst>
        <pc:spChg chg="mod">
          <ac:chgData name="Usha Vudatha" userId="64aa1db5-3f14-4597-916c-fa9f2991fcf0" providerId="ADAL" clId="{751F518A-9513-4545-97D7-5BEEED99769D}" dt="2022-07-15T04:51:49.495" v="11376" actId="1076"/>
          <ac:spMkLst>
            <pc:docMk/>
            <pc:sldMk cId="873204846" sldId="303"/>
            <ac:spMk id="2" creationId="{A95CDF28-9AE3-846E-C9F5-FE15F00FF0FD}"/>
          </ac:spMkLst>
        </pc:spChg>
        <pc:spChg chg="add mod">
          <ac:chgData name="Usha Vudatha" userId="64aa1db5-3f14-4597-916c-fa9f2991fcf0" providerId="ADAL" clId="{751F518A-9513-4545-97D7-5BEEED99769D}" dt="2022-07-15T04:50:40.493" v="11332" actId="1076"/>
          <ac:spMkLst>
            <pc:docMk/>
            <pc:sldMk cId="873204846" sldId="303"/>
            <ac:spMk id="5" creationId="{6C5C13D2-0A71-1465-608E-239EF397E0E3}"/>
          </ac:spMkLst>
        </pc:spChg>
        <pc:spChg chg="add mod">
          <ac:chgData name="Usha Vudatha" userId="64aa1db5-3f14-4597-916c-fa9f2991fcf0" providerId="ADAL" clId="{751F518A-9513-4545-97D7-5BEEED99769D}" dt="2022-07-15T04:51:43.490" v="11375" actId="1076"/>
          <ac:spMkLst>
            <pc:docMk/>
            <pc:sldMk cId="873204846" sldId="303"/>
            <ac:spMk id="6" creationId="{669A7EC6-3824-3CAB-D583-707277857D73}"/>
          </ac:spMkLst>
        </pc:spChg>
        <pc:picChg chg="add mod">
          <ac:chgData name="Usha Vudatha" userId="64aa1db5-3f14-4597-916c-fa9f2991fcf0" providerId="ADAL" clId="{751F518A-9513-4545-97D7-5BEEED99769D}" dt="2022-07-15T04:51:51.226" v="11377" actId="1076"/>
          <ac:picMkLst>
            <pc:docMk/>
            <pc:sldMk cId="873204846" sldId="303"/>
            <ac:picMk id="4" creationId="{946871D3-7E7D-297D-D6BD-3CED6CCBCE4C}"/>
          </ac:picMkLst>
        </pc:picChg>
      </pc:sldChg>
      <pc:sldChg chg="addSp delSp modSp new mod ord modClrScheme modAnim chgLayout">
        <pc:chgData name="Usha Vudatha" userId="64aa1db5-3f14-4597-916c-fa9f2991fcf0" providerId="ADAL" clId="{751F518A-9513-4545-97D7-5BEEED99769D}" dt="2022-07-15T14:16:12.731" v="13360"/>
        <pc:sldMkLst>
          <pc:docMk/>
          <pc:sldMk cId="2184523244" sldId="304"/>
        </pc:sldMkLst>
        <pc:spChg chg="del">
          <ac:chgData name="Usha Vudatha" userId="64aa1db5-3f14-4597-916c-fa9f2991fcf0" providerId="ADAL" clId="{751F518A-9513-4545-97D7-5BEEED99769D}" dt="2022-07-15T04:52:03.206" v="11379" actId="700"/>
          <ac:spMkLst>
            <pc:docMk/>
            <pc:sldMk cId="2184523244" sldId="304"/>
            <ac:spMk id="2" creationId="{F4797FD1-2454-56DA-75B5-C707D01B3E27}"/>
          </ac:spMkLst>
        </pc:spChg>
        <pc:spChg chg="add mod">
          <ac:chgData name="Usha Vudatha" userId="64aa1db5-3f14-4597-916c-fa9f2991fcf0" providerId="ADAL" clId="{751F518A-9513-4545-97D7-5BEEED99769D}" dt="2022-07-15T05:02:09.663" v="11821" actId="1076"/>
          <ac:spMkLst>
            <pc:docMk/>
            <pc:sldMk cId="2184523244" sldId="304"/>
            <ac:spMk id="3" creationId="{91F61807-5B62-614D-4DB7-6F8B71E53945}"/>
          </ac:spMkLst>
        </pc:spChg>
        <pc:spChg chg="add mod">
          <ac:chgData name="Usha Vudatha" userId="64aa1db5-3f14-4597-916c-fa9f2991fcf0" providerId="ADAL" clId="{751F518A-9513-4545-97D7-5BEEED99769D}" dt="2022-07-15T06:38:55.388" v="11856" actId="1076"/>
          <ac:spMkLst>
            <pc:docMk/>
            <pc:sldMk cId="2184523244" sldId="304"/>
            <ac:spMk id="6" creationId="{05E4FFC5-4F80-D7D2-CEC6-C309ADFD1AA3}"/>
          </ac:spMkLst>
        </pc:spChg>
        <pc:picChg chg="add mod">
          <ac:chgData name="Usha Vudatha" userId="64aa1db5-3f14-4597-916c-fa9f2991fcf0" providerId="ADAL" clId="{751F518A-9513-4545-97D7-5BEEED99769D}" dt="2022-07-15T05:02:41.597" v="11825" actId="1076"/>
          <ac:picMkLst>
            <pc:docMk/>
            <pc:sldMk cId="2184523244" sldId="304"/>
            <ac:picMk id="5" creationId="{097A06C2-29FF-A42F-1E67-D26BE43871BB}"/>
          </ac:picMkLst>
        </pc:picChg>
      </pc:sldChg>
      <pc:sldChg chg="add ord">
        <pc:chgData name="Usha Vudatha" userId="64aa1db5-3f14-4597-916c-fa9f2991fcf0" providerId="ADAL" clId="{751F518A-9513-4545-97D7-5BEEED99769D}" dt="2022-07-15T06:46:48.448" v="11859" actId="20578"/>
        <pc:sldMkLst>
          <pc:docMk/>
          <pc:sldMk cId="2657501999" sldId="305"/>
        </pc:sldMkLst>
      </pc:sldChg>
      <pc:sldChg chg="add ord replId">
        <pc:chgData name="Usha Vudatha" userId="64aa1db5-3f14-4597-916c-fa9f2991fcf0" providerId="ADAL" clId="{751F518A-9513-4545-97D7-5BEEED99769D}" dt="2022-07-15T06:46:48.448" v="11859" actId="20578"/>
        <pc:sldMkLst>
          <pc:docMk/>
          <pc:sldMk cId="2721173634" sldId="306"/>
        </pc:sldMkLst>
      </pc:sldChg>
      <pc:sldChg chg="addSp delSp modSp new mod modClrScheme modAnim chgLayout">
        <pc:chgData name="Usha Vudatha" userId="64aa1db5-3f14-4597-916c-fa9f2991fcf0" providerId="ADAL" clId="{751F518A-9513-4545-97D7-5BEEED99769D}" dt="2022-07-15T14:17:06.338" v="13367"/>
        <pc:sldMkLst>
          <pc:docMk/>
          <pc:sldMk cId="2565572324" sldId="307"/>
        </pc:sldMkLst>
        <pc:spChg chg="add mod">
          <ac:chgData name="Usha Vudatha" userId="64aa1db5-3f14-4597-916c-fa9f2991fcf0" providerId="ADAL" clId="{751F518A-9513-4545-97D7-5BEEED99769D}" dt="2022-07-15T06:57:01.451" v="12398" actId="113"/>
          <ac:spMkLst>
            <pc:docMk/>
            <pc:sldMk cId="2565572324" sldId="307"/>
            <ac:spMk id="2" creationId="{0767AD4E-5448-9C57-4548-7D69D35DE36A}"/>
          </ac:spMkLst>
        </pc:spChg>
        <pc:spChg chg="add del mod">
          <ac:chgData name="Usha Vudatha" userId="64aa1db5-3f14-4597-916c-fa9f2991fcf0" providerId="ADAL" clId="{751F518A-9513-4545-97D7-5BEEED99769D}" dt="2022-07-15T06:54:13.467" v="12181" actId="478"/>
          <ac:spMkLst>
            <pc:docMk/>
            <pc:sldMk cId="2565572324" sldId="307"/>
            <ac:spMk id="3" creationId="{E1A7CC11-946A-3F32-5B84-EB48872A2256}"/>
          </ac:spMkLst>
        </pc:spChg>
        <pc:spChg chg="add mod">
          <ac:chgData name="Usha Vudatha" userId="64aa1db5-3f14-4597-916c-fa9f2991fcf0" providerId="ADAL" clId="{751F518A-9513-4545-97D7-5BEEED99769D}" dt="2022-07-15T06:54:30.854" v="12186" actId="1076"/>
          <ac:spMkLst>
            <pc:docMk/>
            <pc:sldMk cId="2565572324" sldId="307"/>
            <ac:spMk id="4" creationId="{4227BA5E-99A4-BF04-EC16-9DB6D5DB03CB}"/>
          </ac:spMkLst>
        </pc:spChg>
        <pc:spChg chg="add mod">
          <ac:chgData name="Usha Vudatha" userId="64aa1db5-3f14-4597-916c-fa9f2991fcf0" providerId="ADAL" clId="{751F518A-9513-4545-97D7-5BEEED99769D}" dt="2022-07-15T06:54:30.854" v="12186" actId="1076"/>
          <ac:spMkLst>
            <pc:docMk/>
            <pc:sldMk cId="2565572324" sldId="307"/>
            <ac:spMk id="7" creationId="{F3DB457B-4685-840E-D880-5D4EF763CAB3}"/>
          </ac:spMkLst>
        </pc:spChg>
        <pc:spChg chg="add mod">
          <ac:chgData name="Usha Vudatha" userId="64aa1db5-3f14-4597-916c-fa9f2991fcf0" providerId="ADAL" clId="{751F518A-9513-4545-97D7-5BEEED99769D}" dt="2022-07-15T06:54:30.854" v="12186" actId="1076"/>
          <ac:spMkLst>
            <pc:docMk/>
            <pc:sldMk cId="2565572324" sldId="307"/>
            <ac:spMk id="8" creationId="{A892A212-D2EB-3623-AFE6-8C72245D6474}"/>
          </ac:spMkLst>
        </pc:spChg>
        <pc:spChg chg="add mod">
          <ac:chgData name="Usha Vudatha" userId="64aa1db5-3f14-4597-916c-fa9f2991fcf0" providerId="ADAL" clId="{751F518A-9513-4545-97D7-5BEEED99769D}" dt="2022-07-15T06:56:33.567" v="12340" actId="20577"/>
          <ac:spMkLst>
            <pc:docMk/>
            <pc:sldMk cId="2565572324" sldId="307"/>
            <ac:spMk id="9" creationId="{AF23907A-90B3-DE29-E9BF-6089104A8AC3}"/>
          </ac:spMkLst>
        </pc:spChg>
        <pc:spChg chg="add del mod">
          <ac:chgData name="Usha Vudatha" userId="64aa1db5-3f14-4597-916c-fa9f2991fcf0" providerId="ADAL" clId="{751F518A-9513-4545-97D7-5BEEED99769D}" dt="2022-07-15T06:53:34.835" v="12115" actId="478"/>
          <ac:spMkLst>
            <pc:docMk/>
            <pc:sldMk cId="2565572324" sldId="307"/>
            <ac:spMk id="10" creationId="{7EC0D736-9974-7B04-855B-BCCD687330AC}"/>
          </ac:spMkLst>
        </pc:spChg>
        <pc:spChg chg="add mod">
          <ac:chgData name="Usha Vudatha" userId="64aa1db5-3f14-4597-916c-fa9f2991fcf0" providerId="ADAL" clId="{751F518A-9513-4545-97D7-5BEEED99769D}" dt="2022-07-15T06:56:53.241" v="12396" actId="1076"/>
          <ac:spMkLst>
            <pc:docMk/>
            <pc:sldMk cId="2565572324" sldId="307"/>
            <ac:spMk id="11" creationId="{69BB1350-DA90-C78B-AB2A-E7272A522F9B}"/>
          </ac:spMkLst>
        </pc:spChg>
        <pc:spChg chg="add mod">
          <ac:chgData name="Usha Vudatha" userId="64aa1db5-3f14-4597-916c-fa9f2991fcf0" providerId="ADAL" clId="{751F518A-9513-4545-97D7-5BEEED99769D}" dt="2022-07-15T06:58:45.804" v="12508" actId="1076"/>
          <ac:spMkLst>
            <pc:docMk/>
            <pc:sldMk cId="2565572324" sldId="307"/>
            <ac:spMk id="12" creationId="{C31C8BA6-8D49-EB66-A5A5-0A246C8950F4}"/>
          </ac:spMkLst>
        </pc:spChg>
        <pc:cxnChg chg="add del">
          <ac:chgData name="Usha Vudatha" userId="64aa1db5-3f14-4597-916c-fa9f2991fcf0" providerId="ADAL" clId="{751F518A-9513-4545-97D7-5BEEED99769D}" dt="2022-07-15T06:52:05.663" v="12038" actId="478"/>
          <ac:cxnSpMkLst>
            <pc:docMk/>
            <pc:sldMk cId="2565572324" sldId="307"/>
            <ac:cxnSpMk id="6" creationId="{C7FBAABE-7D93-5371-ACA4-49CF65B369AE}"/>
          </ac:cxnSpMkLst>
        </pc:cxnChg>
      </pc:sldChg>
      <pc:sldChg chg="addSp delSp modSp new mod modClrScheme modAnim chgLayout">
        <pc:chgData name="Usha Vudatha" userId="64aa1db5-3f14-4597-916c-fa9f2991fcf0" providerId="ADAL" clId="{751F518A-9513-4545-97D7-5BEEED99769D}" dt="2022-07-15T14:50:58.715" v="14074"/>
        <pc:sldMkLst>
          <pc:docMk/>
          <pc:sldMk cId="429019601" sldId="308"/>
        </pc:sldMkLst>
        <pc:spChg chg="del">
          <ac:chgData name="Usha Vudatha" userId="64aa1db5-3f14-4597-916c-fa9f2991fcf0" providerId="ADAL" clId="{751F518A-9513-4545-97D7-5BEEED99769D}" dt="2022-07-15T06:59:49.928" v="12510" actId="700"/>
          <ac:spMkLst>
            <pc:docMk/>
            <pc:sldMk cId="429019601" sldId="308"/>
            <ac:spMk id="2" creationId="{13551341-F53C-DF9F-8E23-68B5CE3C6E52}"/>
          </ac:spMkLst>
        </pc:spChg>
        <pc:spChg chg="add mod">
          <ac:chgData name="Usha Vudatha" userId="64aa1db5-3f14-4597-916c-fa9f2991fcf0" providerId="ADAL" clId="{751F518A-9513-4545-97D7-5BEEED99769D}" dt="2022-07-15T14:50:33.194" v="14069" actId="20577"/>
          <ac:spMkLst>
            <pc:docMk/>
            <pc:sldMk cId="429019601" sldId="308"/>
            <ac:spMk id="3" creationId="{15F0D5F4-A463-06DF-605E-19DB7CD92381}"/>
          </ac:spMkLst>
        </pc:spChg>
        <pc:spChg chg="add mod">
          <ac:chgData name="Usha Vudatha" userId="64aa1db5-3f14-4597-916c-fa9f2991fcf0" providerId="ADAL" clId="{751F518A-9513-4545-97D7-5BEEED99769D}" dt="2022-07-15T14:50:40.792" v="14071" actId="1076"/>
          <ac:spMkLst>
            <pc:docMk/>
            <pc:sldMk cId="429019601" sldId="308"/>
            <ac:spMk id="4" creationId="{16609362-D205-B319-78B0-5654AFC7F17B}"/>
          </ac:spMkLst>
        </pc:spChg>
        <pc:spChg chg="add mod">
          <ac:chgData name="Usha Vudatha" userId="64aa1db5-3f14-4597-916c-fa9f2991fcf0" providerId="ADAL" clId="{751F518A-9513-4545-97D7-5BEEED99769D}" dt="2022-07-15T14:50:43.751" v="14072" actId="1076"/>
          <ac:spMkLst>
            <pc:docMk/>
            <pc:sldMk cId="429019601" sldId="308"/>
            <ac:spMk id="5" creationId="{8612C1D8-17EF-4352-C085-24D6FA9B393B}"/>
          </ac:spMkLst>
        </pc:spChg>
      </pc:sldChg>
      <pc:sldChg chg="addSp modSp new mod">
        <pc:chgData name="Usha Vudatha" userId="64aa1db5-3f14-4597-916c-fa9f2991fcf0" providerId="ADAL" clId="{751F518A-9513-4545-97D7-5BEEED99769D}" dt="2022-07-15T14:38:07.219" v="13392"/>
        <pc:sldMkLst>
          <pc:docMk/>
          <pc:sldMk cId="2721769272" sldId="309"/>
        </pc:sldMkLst>
        <pc:picChg chg="add mod modCrop">
          <ac:chgData name="Usha Vudatha" userId="64aa1db5-3f14-4597-916c-fa9f2991fcf0" providerId="ADAL" clId="{751F518A-9513-4545-97D7-5BEEED99769D}" dt="2022-07-15T14:38:07.219" v="13392"/>
          <ac:picMkLst>
            <pc:docMk/>
            <pc:sldMk cId="2721769272" sldId="309"/>
            <ac:picMk id="3" creationId="{ECC2D6B4-A422-204E-08BF-61FC0C3AC587}"/>
          </ac:picMkLst>
        </pc:picChg>
      </pc:sldChg>
      <pc:sldChg chg="addSp delSp modSp new mod modClrScheme modAnim chgLayout">
        <pc:chgData name="Usha Vudatha" userId="64aa1db5-3f14-4597-916c-fa9f2991fcf0" providerId="ADAL" clId="{751F518A-9513-4545-97D7-5BEEED99769D}" dt="2022-07-15T14:51:20.877" v="14079"/>
        <pc:sldMkLst>
          <pc:docMk/>
          <pc:sldMk cId="3146374343" sldId="310"/>
        </pc:sldMkLst>
        <pc:spChg chg="del">
          <ac:chgData name="Usha Vudatha" userId="64aa1db5-3f14-4597-916c-fa9f2991fcf0" providerId="ADAL" clId="{751F518A-9513-4545-97D7-5BEEED99769D}" dt="2022-07-15T14:40:24.354" v="13394" actId="700"/>
          <ac:spMkLst>
            <pc:docMk/>
            <pc:sldMk cId="3146374343" sldId="310"/>
            <ac:spMk id="2" creationId="{E00EB960-2ABC-CA90-43C8-EBCA7AEC5A7A}"/>
          </ac:spMkLst>
        </pc:spChg>
        <pc:spChg chg="add del mod">
          <ac:chgData name="Usha Vudatha" userId="64aa1db5-3f14-4597-916c-fa9f2991fcf0" providerId="ADAL" clId="{751F518A-9513-4545-97D7-5BEEED99769D}" dt="2022-07-15T14:50:15.499" v="14066" actId="21"/>
          <ac:spMkLst>
            <pc:docMk/>
            <pc:sldMk cId="3146374343" sldId="310"/>
            <ac:spMk id="3" creationId="{A58530FE-A59E-4043-5C0C-72FFF47EF1DB}"/>
          </ac:spMkLst>
        </pc:spChg>
        <pc:spChg chg="add mod">
          <ac:chgData name="Usha Vudatha" userId="64aa1db5-3f14-4597-916c-fa9f2991fcf0" providerId="ADAL" clId="{751F518A-9513-4545-97D7-5BEEED99769D}" dt="2022-07-15T14:43:13.571" v="13630" actId="1076"/>
          <ac:spMkLst>
            <pc:docMk/>
            <pc:sldMk cId="3146374343" sldId="310"/>
            <ac:spMk id="4" creationId="{E56060F4-99D2-FB16-5F35-064C16FFE53F}"/>
          </ac:spMkLst>
        </pc:spChg>
        <pc:spChg chg="add mod">
          <ac:chgData name="Usha Vudatha" userId="64aa1db5-3f14-4597-916c-fa9f2991fcf0" providerId="ADAL" clId="{751F518A-9513-4545-97D7-5BEEED99769D}" dt="2022-07-15T14:43:57.180" v="13642" actId="20577"/>
          <ac:spMkLst>
            <pc:docMk/>
            <pc:sldMk cId="3146374343" sldId="310"/>
            <ac:spMk id="5" creationId="{353DF826-60ED-54C6-8705-4691A9760DB4}"/>
          </ac:spMkLst>
        </pc:spChg>
        <pc:spChg chg="add mod">
          <ac:chgData name="Usha Vudatha" userId="64aa1db5-3f14-4597-916c-fa9f2991fcf0" providerId="ADAL" clId="{751F518A-9513-4545-97D7-5BEEED99769D}" dt="2022-07-15T14:44:28.845" v="13699" actId="20577"/>
          <ac:spMkLst>
            <pc:docMk/>
            <pc:sldMk cId="3146374343" sldId="310"/>
            <ac:spMk id="6" creationId="{6F1266BC-9583-EE9E-27BB-4033DCAB69DC}"/>
          </ac:spMkLst>
        </pc:spChg>
        <pc:spChg chg="add mod">
          <ac:chgData name="Usha Vudatha" userId="64aa1db5-3f14-4597-916c-fa9f2991fcf0" providerId="ADAL" clId="{751F518A-9513-4545-97D7-5BEEED99769D}" dt="2022-07-15T14:44:37.325" v="13727" actId="20577"/>
          <ac:spMkLst>
            <pc:docMk/>
            <pc:sldMk cId="3146374343" sldId="310"/>
            <ac:spMk id="7" creationId="{6282A71C-7C34-30BE-5FE1-3E2D57C1DC6D}"/>
          </ac:spMkLst>
        </pc:spChg>
        <pc:spChg chg="add mod">
          <ac:chgData name="Usha Vudatha" userId="64aa1db5-3f14-4597-916c-fa9f2991fcf0" providerId="ADAL" clId="{751F518A-9513-4545-97D7-5BEEED99769D}" dt="2022-07-15T14:50:07.238" v="14064" actId="122"/>
          <ac:spMkLst>
            <pc:docMk/>
            <pc:sldMk cId="3146374343" sldId="310"/>
            <ac:spMk id="8" creationId="{FD23EE82-2171-6088-00A4-A4D7701FFF1E}"/>
          </ac:spMkLst>
        </pc:spChg>
        <pc:spChg chg="add mod">
          <ac:chgData name="Usha Vudatha" userId="64aa1db5-3f14-4597-916c-fa9f2991fcf0" providerId="ADAL" clId="{751F518A-9513-4545-97D7-5BEEED99769D}" dt="2022-07-15T14:50:07.238" v="14064" actId="122"/>
          <ac:spMkLst>
            <pc:docMk/>
            <pc:sldMk cId="3146374343" sldId="310"/>
            <ac:spMk id="14" creationId="{540609C9-CAE2-4EBD-4CC8-BDBB59EB2AD1}"/>
          </ac:spMkLst>
        </pc:spChg>
        <pc:cxnChg chg="add">
          <ac:chgData name="Usha Vudatha" userId="64aa1db5-3f14-4597-916c-fa9f2991fcf0" providerId="ADAL" clId="{751F518A-9513-4545-97D7-5BEEED99769D}" dt="2022-07-15T14:47:05.904" v="13868" actId="11529"/>
          <ac:cxnSpMkLst>
            <pc:docMk/>
            <pc:sldMk cId="3146374343" sldId="310"/>
            <ac:cxnSpMk id="10" creationId="{C58E13F3-B626-F590-D89F-7DAC7E6DA006}"/>
          </ac:cxnSpMkLst>
        </pc:cxnChg>
        <pc:cxnChg chg="add mod">
          <ac:chgData name="Usha Vudatha" userId="64aa1db5-3f14-4597-916c-fa9f2991fcf0" providerId="ADAL" clId="{751F518A-9513-4545-97D7-5BEEED99769D}" dt="2022-07-15T14:47:18.084" v="13872" actId="14100"/>
          <ac:cxnSpMkLst>
            <pc:docMk/>
            <pc:sldMk cId="3146374343" sldId="310"/>
            <ac:cxnSpMk id="11" creationId="{73561D01-C043-57EF-9B42-17A5C5D1374B}"/>
          </ac:cxnSpMkLst>
        </pc:cxnChg>
      </pc:sldChg>
      <pc:sldChg chg="add ord">
        <pc:chgData name="Usha Vudatha" userId="64aa1db5-3f14-4597-916c-fa9f2991fcf0" providerId="ADAL" clId="{751F518A-9513-4545-97D7-5BEEED99769D}" dt="2022-07-15T16:23:26.016" v="14102" actId="20578"/>
        <pc:sldMkLst>
          <pc:docMk/>
          <pc:sldMk cId="1212131601" sldId="311"/>
        </pc:sldMkLst>
      </pc:sldChg>
    </pc:docChg>
  </pc:docChgLst>
</pc:chgInfo>
</file>

<file path=ppt/media/hdphoto1.wdp>
</file>

<file path=ppt/media/image1.jpeg>
</file>

<file path=ppt/media/image10.jpe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png>
</file>

<file path=ppt/media/image32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microsoft.com/office/2017/06/relationships/model3d" Target="../media/model3d2.glb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5.png"/><Relationship Id="rId7" Type="http://schemas.openxmlformats.org/officeDocument/2006/relationships/image" Target="../media/image27.svg"/><Relationship Id="rId2" Type="http://schemas.microsoft.com/office/2017/06/relationships/model3d" Target="../media/model3d3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2.png"/><Relationship Id="rId4" Type="http://schemas.microsoft.com/office/2017/06/relationships/model3d" Target="../media/model3d1.glb"/><Relationship Id="rId9" Type="http://schemas.openxmlformats.org/officeDocument/2006/relationships/image" Target="../media/image29.sv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1FF9CEF5-A50D-4B8B-9852-D76F70378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4" descr="Une météorite tourbillonnante">
            <a:extLst>
              <a:ext uri="{FF2B5EF4-FFF2-40B4-BE49-F238E27FC236}">
                <a16:creationId xmlns:a16="http://schemas.microsoft.com/office/drawing/2014/main" id="{EA7370D0-FCFE-8D57-93B6-7644E914A6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" b="1297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52E92E-2D56-9C77-672F-ACDC0306A7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Ambidextrous Universe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3EC636-4AF2-B3C7-8712-BF642F61D5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>
            <a:normAutofit/>
          </a:bodyPr>
          <a:lstStyle/>
          <a:p>
            <a:r>
              <a:rPr lang="en-US" dirty="0"/>
              <a:t>By Martin Gardner</a:t>
            </a:r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30684D86-C9D1-40C3-A9B6-EC935C731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Freeform 33">
            <a:extLst>
              <a:ext uri="{FF2B5EF4-FFF2-40B4-BE49-F238E27FC236}">
                <a16:creationId xmlns:a16="http://schemas.microsoft.com/office/drawing/2014/main" id="{1EDF7896-F56A-49DA-90F3-F5CE8B98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5916039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7AA032-73A2-2E0A-02CF-FDEA2C89D92C}"/>
              </a:ext>
            </a:extLst>
          </p:cNvPr>
          <p:cNvSpPr txBox="1"/>
          <p:nvPr/>
        </p:nvSpPr>
        <p:spPr>
          <a:xfrm>
            <a:off x="2045368" y="1034716"/>
            <a:ext cx="801373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Body relative directions are called </a:t>
            </a:r>
            <a:r>
              <a:rPr lang="en-US" b="1" dirty="0"/>
              <a:t>Egocentric coordinates</a:t>
            </a:r>
          </a:p>
          <a:p>
            <a:endParaRPr lang="en-US" dirty="0"/>
          </a:p>
          <a:p>
            <a:r>
              <a:rPr lang="en-US" dirty="0"/>
              <a:t>Up and down – uses gravity and planet earth as a frame of reference.</a:t>
            </a:r>
          </a:p>
          <a:p>
            <a:endParaRPr lang="en-US" dirty="0"/>
          </a:p>
          <a:p>
            <a:r>
              <a:rPr lang="en-US" dirty="0"/>
              <a:t>UP – direction in which object is allowed to fall freely.</a:t>
            </a:r>
          </a:p>
          <a:p>
            <a:r>
              <a:rPr lang="en-US" dirty="0"/>
              <a:t>DOWN – opposite to earth.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4086EC-6479-9075-9795-F165AE23DB71}"/>
              </a:ext>
            </a:extLst>
          </p:cNvPr>
          <p:cNvSpPr txBox="1"/>
          <p:nvPr/>
        </p:nvSpPr>
        <p:spPr>
          <a:xfrm>
            <a:off x="1570421" y="3979540"/>
            <a:ext cx="92977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dirty="0"/>
              <a:t>Given a significant distance from magnetic poles,</a:t>
            </a:r>
          </a:p>
          <a:p>
            <a:pPr algn="just"/>
            <a:r>
              <a:rPr lang="en-US" dirty="0"/>
              <a:t>We can use </a:t>
            </a:r>
            <a:r>
              <a:rPr lang="en-US" b="1" dirty="0"/>
              <a:t>magnetic compass and sun</a:t>
            </a:r>
            <a:r>
              <a:rPr lang="en-US" dirty="0"/>
              <a:t> to figure out </a:t>
            </a:r>
            <a:r>
              <a:rPr lang="en-US" b="1" dirty="0"/>
              <a:t>left and right.</a:t>
            </a:r>
          </a:p>
          <a:p>
            <a:pPr algn="just"/>
            <a:r>
              <a:rPr lang="en-US" dirty="0"/>
              <a:t>Facing the sun, before noon, the north pointer of compass points to the left hand.</a:t>
            </a:r>
          </a:p>
          <a:p>
            <a:pPr algn="just"/>
            <a:r>
              <a:rPr lang="en-US" dirty="0"/>
              <a:t>Afternoon, it points to the right hand.</a:t>
            </a:r>
          </a:p>
        </p:txBody>
      </p:sp>
    </p:spTree>
    <p:extLst>
      <p:ext uri="{BB962C8B-B14F-4D97-AF65-F5344CB8AC3E}">
        <p14:creationId xmlns:p14="http://schemas.microsoft.com/office/powerpoint/2010/main" val="467649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6908DAE-49E6-D254-9566-5A942887AD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045525"/>
              </p:ext>
            </p:extLst>
          </p:nvPr>
        </p:nvGraphicFramePr>
        <p:xfrm>
          <a:off x="287676" y="1490229"/>
          <a:ext cx="11733098" cy="41194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7671">
                  <a:extLst>
                    <a:ext uri="{9D8B030D-6E8A-4147-A177-3AD203B41FA5}">
                      <a16:colId xmlns:a16="http://schemas.microsoft.com/office/drawing/2014/main" val="428251666"/>
                    </a:ext>
                  </a:extLst>
                </a:gridCol>
                <a:gridCol w="508214">
                  <a:extLst>
                    <a:ext uri="{9D8B030D-6E8A-4147-A177-3AD203B41FA5}">
                      <a16:colId xmlns:a16="http://schemas.microsoft.com/office/drawing/2014/main" val="1363951344"/>
                    </a:ext>
                  </a:extLst>
                </a:gridCol>
                <a:gridCol w="441924">
                  <a:extLst>
                    <a:ext uri="{9D8B030D-6E8A-4147-A177-3AD203B41FA5}">
                      <a16:colId xmlns:a16="http://schemas.microsoft.com/office/drawing/2014/main" val="453998014"/>
                    </a:ext>
                  </a:extLst>
                </a:gridCol>
                <a:gridCol w="423874">
                  <a:extLst>
                    <a:ext uri="{9D8B030D-6E8A-4147-A177-3AD203B41FA5}">
                      <a16:colId xmlns:a16="http://schemas.microsoft.com/office/drawing/2014/main" val="1304904933"/>
                    </a:ext>
                  </a:extLst>
                </a:gridCol>
                <a:gridCol w="434935">
                  <a:extLst>
                    <a:ext uri="{9D8B030D-6E8A-4147-A177-3AD203B41FA5}">
                      <a16:colId xmlns:a16="http://schemas.microsoft.com/office/drawing/2014/main" val="3061247545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409975455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94860578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42763810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038758509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4192801969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92761821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25424323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09810292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179365076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626343423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86855790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96462442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858350901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69696849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57112524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4422586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9014465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0350616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93695697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112621502"/>
                    </a:ext>
                  </a:extLst>
                </a:gridCol>
              </a:tblGrid>
              <a:tr h="427768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8396086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537884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832911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474661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8718489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921893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7528E9-211E-C4B2-AB8B-86BE0119203A}"/>
              </a:ext>
            </a:extLst>
          </p:cNvPr>
          <p:cNvSpPr txBox="1"/>
          <p:nvPr/>
        </p:nvSpPr>
        <p:spPr>
          <a:xfrm>
            <a:off x="3945276" y="523982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HORSES : 125</a:t>
            </a:r>
          </a:p>
          <a:p>
            <a:r>
              <a:rPr lang="en-US" dirty="0"/>
              <a:t>TRACKS : 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A7467C-925B-1AD4-384C-DFC599FAA7CA}"/>
              </a:ext>
            </a:extLst>
          </p:cNvPr>
          <p:cNvSpPr txBox="1"/>
          <p:nvPr/>
        </p:nvSpPr>
        <p:spPr>
          <a:xfrm>
            <a:off x="8270697" y="575353"/>
            <a:ext cx="224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NO. OF RACES : 25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7E05FC-CB5F-1B0F-625D-A8236C0C5553}"/>
              </a:ext>
            </a:extLst>
          </p:cNvPr>
          <p:cNvSpPr txBox="1"/>
          <p:nvPr/>
        </p:nvSpPr>
        <p:spPr>
          <a:xfrm>
            <a:off x="1782158" y="5859108"/>
            <a:ext cx="77123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[A-Y] –sets of 5 horses </a:t>
            </a:r>
          </a:p>
          <a:p>
            <a:r>
              <a:rPr lang="en-US" dirty="0" err="1"/>
              <a:t>i</a:t>
            </a:r>
            <a:r>
              <a:rPr lang="en-US" dirty="0"/>
              <a:t> ∊ [A-Y]</a:t>
            </a:r>
          </a:p>
          <a:p>
            <a:r>
              <a:rPr lang="en-US" dirty="0"/>
              <a:t> i1, i2, i3, i4, i5 are 1</a:t>
            </a:r>
            <a:r>
              <a:rPr lang="en-US" baseline="30000" dirty="0"/>
              <a:t>st</a:t>
            </a:r>
            <a:r>
              <a:rPr lang="en-US" dirty="0"/>
              <a:t> 2</a:t>
            </a:r>
            <a:r>
              <a:rPr lang="en-US" baseline="30000" dirty="0"/>
              <a:t>nd</a:t>
            </a:r>
            <a:r>
              <a:rPr lang="en-US" dirty="0"/>
              <a:t> 3</a:t>
            </a:r>
            <a:r>
              <a:rPr lang="en-US" baseline="30000" dirty="0"/>
              <a:t>rd</a:t>
            </a:r>
            <a:r>
              <a:rPr lang="en-US" dirty="0"/>
              <a:t> 4</a:t>
            </a:r>
            <a:r>
              <a:rPr lang="en-US" baseline="30000" dirty="0"/>
              <a:t>th</a:t>
            </a:r>
            <a:r>
              <a:rPr lang="en-US" dirty="0"/>
              <a:t> and 5</a:t>
            </a:r>
            <a:r>
              <a:rPr lang="en-US" baseline="30000" dirty="0"/>
              <a:t>th</a:t>
            </a:r>
            <a:r>
              <a:rPr lang="en-US" dirty="0"/>
              <a:t> positioned horses respectively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924C5A-E710-3E53-D46C-1CBBD1E8C556}"/>
              </a:ext>
            </a:extLst>
          </p:cNvPr>
          <p:cNvSpPr txBox="1"/>
          <p:nvPr/>
        </p:nvSpPr>
        <p:spPr>
          <a:xfrm>
            <a:off x="0" y="765999"/>
            <a:ext cx="1537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3 horses</a:t>
            </a:r>
          </a:p>
        </p:txBody>
      </p:sp>
    </p:spTree>
    <p:extLst>
      <p:ext uri="{BB962C8B-B14F-4D97-AF65-F5344CB8AC3E}">
        <p14:creationId xmlns:p14="http://schemas.microsoft.com/office/powerpoint/2010/main" val="199726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6908DAE-49E6-D254-9566-5A942887ADA4}"/>
              </a:ext>
            </a:extLst>
          </p:cNvPr>
          <p:cNvGraphicFramePr>
            <a:graphicFrameLocks noGrp="1"/>
          </p:cNvGraphicFramePr>
          <p:nvPr/>
        </p:nvGraphicFramePr>
        <p:xfrm>
          <a:off x="287676" y="1490229"/>
          <a:ext cx="11733098" cy="41194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7671">
                  <a:extLst>
                    <a:ext uri="{9D8B030D-6E8A-4147-A177-3AD203B41FA5}">
                      <a16:colId xmlns:a16="http://schemas.microsoft.com/office/drawing/2014/main" val="428251666"/>
                    </a:ext>
                  </a:extLst>
                </a:gridCol>
                <a:gridCol w="508214">
                  <a:extLst>
                    <a:ext uri="{9D8B030D-6E8A-4147-A177-3AD203B41FA5}">
                      <a16:colId xmlns:a16="http://schemas.microsoft.com/office/drawing/2014/main" val="1363951344"/>
                    </a:ext>
                  </a:extLst>
                </a:gridCol>
                <a:gridCol w="441924">
                  <a:extLst>
                    <a:ext uri="{9D8B030D-6E8A-4147-A177-3AD203B41FA5}">
                      <a16:colId xmlns:a16="http://schemas.microsoft.com/office/drawing/2014/main" val="453998014"/>
                    </a:ext>
                  </a:extLst>
                </a:gridCol>
                <a:gridCol w="423874">
                  <a:extLst>
                    <a:ext uri="{9D8B030D-6E8A-4147-A177-3AD203B41FA5}">
                      <a16:colId xmlns:a16="http://schemas.microsoft.com/office/drawing/2014/main" val="1304904933"/>
                    </a:ext>
                  </a:extLst>
                </a:gridCol>
                <a:gridCol w="434935">
                  <a:extLst>
                    <a:ext uri="{9D8B030D-6E8A-4147-A177-3AD203B41FA5}">
                      <a16:colId xmlns:a16="http://schemas.microsoft.com/office/drawing/2014/main" val="3061247545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409975455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94860578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42763810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038758509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4192801969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92761821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25424323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09810292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179365076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626343423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86855790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96462442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858350901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69696849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57112524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4422586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9014465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0350616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93695697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112621502"/>
                    </a:ext>
                  </a:extLst>
                </a:gridCol>
              </a:tblGrid>
              <a:tr h="427768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8396086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537884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832911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474661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8718489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921893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7528E9-211E-C4B2-AB8B-86BE0119203A}"/>
              </a:ext>
            </a:extLst>
          </p:cNvPr>
          <p:cNvSpPr txBox="1"/>
          <p:nvPr/>
        </p:nvSpPr>
        <p:spPr>
          <a:xfrm>
            <a:off x="3945276" y="523982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HORSES : 125</a:t>
            </a:r>
          </a:p>
          <a:p>
            <a:r>
              <a:rPr lang="en-US" dirty="0"/>
              <a:t>TRACKS : 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A7467C-925B-1AD4-384C-DFC599FAA7CA}"/>
              </a:ext>
            </a:extLst>
          </p:cNvPr>
          <p:cNvSpPr txBox="1"/>
          <p:nvPr/>
        </p:nvSpPr>
        <p:spPr>
          <a:xfrm>
            <a:off x="8270697" y="575353"/>
            <a:ext cx="224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NO. OF RACES : 25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BB707FF-0A53-A85F-845B-026876695DBD}"/>
              </a:ext>
            </a:extLst>
          </p:cNvPr>
          <p:cNvCxnSpPr/>
          <p:nvPr/>
        </p:nvCxnSpPr>
        <p:spPr>
          <a:xfrm>
            <a:off x="215757" y="5219272"/>
            <a:ext cx="11846104" cy="0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247B6E-2701-9E5D-4CDC-A510C10C3DD8}"/>
              </a:ext>
            </a:extLst>
          </p:cNvPr>
          <p:cNvCxnSpPr/>
          <p:nvPr/>
        </p:nvCxnSpPr>
        <p:spPr>
          <a:xfrm>
            <a:off x="287676" y="4518917"/>
            <a:ext cx="11846104" cy="0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17F0228-B17D-E162-F0E4-A5DF17A0AD35}"/>
              </a:ext>
            </a:extLst>
          </p:cNvPr>
          <p:cNvSpPr txBox="1"/>
          <p:nvPr/>
        </p:nvSpPr>
        <p:spPr>
          <a:xfrm>
            <a:off x="3421452" y="5975976"/>
            <a:ext cx="5973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Eliminate 4</a:t>
            </a:r>
            <a:r>
              <a:rPr lang="en-US" baseline="30000" dirty="0"/>
              <a:t>th</a:t>
            </a:r>
            <a:r>
              <a:rPr lang="en-US" dirty="0"/>
              <a:t> and 5</a:t>
            </a:r>
            <a:r>
              <a:rPr lang="en-US" baseline="30000" dirty="0"/>
              <a:t>th</a:t>
            </a:r>
            <a:r>
              <a:rPr lang="en-US" dirty="0"/>
              <a:t> positioned horses in every race</a:t>
            </a:r>
          </a:p>
        </p:txBody>
      </p:sp>
    </p:spTree>
    <p:extLst>
      <p:ext uri="{BB962C8B-B14F-4D97-AF65-F5344CB8AC3E}">
        <p14:creationId xmlns:p14="http://schemas.microsoft.com/office/powerpoint/2010/main" val="630689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6908DAE-49E6-D254-9566-5A942887AD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6138523"/>
              </p:ext>
            </p:extLst>
          </p:nvPr>
        </p:nvGraphicFramePr>
        <p:xfrm>
          <a:off x="287676" y="1490229"/>
          <a:ext cx="11733098" cy="2642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7671">
                  <a:extLst>
                    <a:ext uri="{9D8B030D-6E8A-4147-A177-3AD203B41FA5}">
                      <a16:colId xmlns:a16="http://schemas.microsoft.com/office/drawing/2014/main" val="428251666"/>
                    </a:ext>
                  </a:extLst>
                </a:gridCol>
                <a:gridCol w="508214">
                  <a:extLst>
                    <a:ext uri="{9D8B030D-6E8A-4147-A177-3AD203B41FA5}">
                      <a16:colId xmlns:a16="http://schemas.microsoft.com/office/drawing/2014/main" val="1363951344"/>
                    </a:ext>
                  </a:extLst>
                </a:gridCol>
                <a:gridCol w="441924">
                  <a:extLst>
                    <a:ext uri="{9D8B030D-6E8A-4147-A177-3AD203B41FA5}">
                      <a16:colId xmlns:a16="http://schemas.microsoft.com/office/drawing/2014/main" val="453998014"/>
                    </a:ext>
                  </a:extLst>
                </a:gridCol>
                <a:gridCol w="423874">
                  <a:extLst>
                    <a:ext uri="{9D8B030D-6E8A-4147-A177-3AD203B41FA5}">
                      <a16:colId xmlns:a16="http://schemas.microsoft.com/office/drawing/2014/main" val="1304904933"/>
                    </a:ext>
                  </a:extLst>
                </a:gridCol>
                <a:gridCol w="434935">
                  <a:extLst>
                    <a:ext uri="{9D8B030D-6E8A-4147-A177-3AD203B41FA5}">
                      <a16:colId xmlns:a16="http://schemas.microsoft.com/office/drawing/2014/main" val="3061247545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409975455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94860578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42763810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038758509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4192801969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92761821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25424323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09810292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179365076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626343423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86855790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96462442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858350901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69696849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57112524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4422586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9014465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0350616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93695697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112621502"/>
                    </a:ext>
                  </a:extLst>
                </a:gridCol>
              </a:tblGrid>
              <a:tr h="427768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8396086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537884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832911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47466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7528E9-211E-C4B2-AB8B-86BE0119203A}"/>
              </a:ext>
            </a:extLst>
          </p:cNvPr>
          <p:cNvSpPr txBox="1"/>
          <p:nvPr/>
        </p:nvSpPr>
        <p:spPr>
          <a:xfrm>
            <a:off x="3945276" y="523982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HORSES : 125</a:t>
            </a:r>
          </a:p>
          <a:p>
            <a:r>
              <a:rPr lang="en-US" dirty="0"/>
              <a:t>TRACKS : 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A7467C-925B-1AD4-384C-DFC599FAA7CA}"/>
              </a:ext>
            </a:extLst>
          </p:cNvPr>
          <p:cNvSpPr txBox="1"/>
          <p:nvPr/>
        </p:nvSpPr>
        <p:spPr>
          <a:xfrm>
            <a:off x="8270697" y="575353"/>
            <a:ext cx="224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NO. OF RACES : 26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55E401-77A0-48CE-6E44-10774F32AC22}"/>
              </a:ext>
            </a:extLst>
          </p:cNvPr>
          <p:cNvSpPr/>
          <p:nvPr/>
        </p:nvSpPr>
        <p:spPr>
          <a:xfrm>
            <a:off x="287676" y="2024009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D61912-0EF1-4CA9-E2C6-D35E97B07053}"/>
              </a:ext>
            </a:extLst>
          </p:cNvPr>
          <p:cNvSpPr txBox="1"/>
          <p:nvPr/>
        </p:nvSpPr>
        <p:spPr>
          <a:xfrm>
            <a:off x="3308279" y="4678558"/>
            <a:ext cx="4871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Conduct race between A1, B1, C1, D1, E1</a:t>
            </a:r>
          </a:p>
        </p:txBody>
      </p:sp>
      <p:pic>
        <p:nvPicPr>
          <p:cNvPr id="11" name="Graphic 10" descr="Ribbon with solid fill">
            <a:extLst>
              <a:ext uri="{FF2B5EF4-FFF2-40B4-BE49-F238E27FC236}">
                <a16:creationId xmlns:a16="http://schemas.microsoft.com/office/drawing/2014/main" id="{E0D6D549-384F-30D4-9EC3-1E77019CF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5353" y="2024009"/>
            <a:ext cx="321924" cy="321924"/>
          </a:xfrm>
          <a:prstGeom prst="rect">
            <a:avLst/>
          </a:prstGeom>
        </p:spPr>
      </p:pic>
      <p:pic>
        <p:nvPicPr>
          <p:cNvPr id="12" name="Graphic 11" descr="Ribbon with solid fill">
            <a:extLst>
              <a:ext uri="{FF2B5EF4-FFF2-40B4-BE49-F238E27FC236}">
                <a16:creationId xmlns:a16="http://schemas.microsoft.com/office/drawing/2014/main" id="{99A51083-40C2-5926-7774-98B2B094B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99775" y="2024009"/>
            <a:ext cx="291522" cy="291522"/>
          </a:xfrm>
          <a:prstGeom prst="rect">
            <a:avLst/>
          </a:prstGeom>
        </p:spPr>
      </p:pic>
      <p:pic>
        <p:nvPicPr>
          <p:cNvPr id="13" name="Graphic 12" descr="Ribbon with solid fill">
            <a:extLst>
              <a:ext uri="{FF2B5EF4-FFF2-40B4-BE49-F238E27FC236}">
                <a16:creationId xmlns:a16="http://schemas.microsoft.com/office/drawing/2014/main" id="{42342480-724D-907E-B81F-DEF6D437E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63393" y="2024009"/>
            <a:ext cx="291522" cy="291522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4DBE54F-8A46-5379-D5F5-FA10D771E52B}"/>
              </a:ext>
            </a:extLst>
          </p:cNvPr>
          <p:cNvCxnSpPr/>
          <p:nvPr/>
        </p:nvCxnSpPr>
        <p:spPr>
          <a:xfrm>
            <a:off x="1941816" y="1490229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D75C77-67BD-0D5A-2AF4-174BE181FA27}"/>
              </a:ext>
            </a:extLst>
          </p:cNvPr>
          <p:cNvCxnSpPr/>
          <p:nvPr/>
        </p:nvCxnSpPr>
        <p:spPr>
          <a:xfrm>
            <a:off x="2392167" y="1490229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111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6908DAE-49E6-D254-9566-5A942887AD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7455751"/>
              </p:ext>
            </p:extLst>
          </p:nvPr>
        </p:nvGraphicFramePr>
        <p:xfrm>
          <a:off x="266793" y="592014"/>
          <a:ext cx="11733098" cy="2642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7671">
                  <a:extLst>
                    <a:ext uri="{9D8B030D-6E8A-4147-A177-3AD203B41FA5}">
                      <a16:colId xmlns:a16="http://schemas.microsoft.com/office/drawing/2014/main" val="428251666"/>
                    </a:ext>
                  </a:extLst>
                </a:gridCol>
                <a:gridCol w="508214">
                  <a:extLst>
                    <a:ext uri="{9D8B030D-6E8A-4147-A177-3AD203B41FA5}">
                      <a16:colId xmlns:a16="http://schemas.microsoft.com/office/drawing/2014/main" val="1363951344"/>
                    </a:ext>
                  </a:extLst>
                </a:gridCol>
                <a:gridCol w="441924">
                  <a:extLst>
                    <a:ext uri="{9D8B030D-6E8A-4147-A177-3AD203B41FA5}">
                      <a16:colId xmlns:a16="http://schemas.microsoft.com/office/drawing/2014/main" val="453998014"/>
                    </a:ext>
                  </a:extLst>
                </a:gridCol>
                <a:gridCol w="423874">
                  <a:extLst>
                    <a:ext uri="{9D8B030D-6E8A-4147-A177-3AD203B41FA5}">
                      <a16:colId xmlns:a16="http://schemas.microsoft.com/office/drawing/2014/main" val="1304904933"/>
                    </a:ext>
                  </a:extLst>
                </a:gridCol>
                <a:gridCol w="434935">
                  <a:extLst>
                    <a:ext uri="{9D8B030D-6E8A-4147-A177-3AD203B41FA5}">
                      <a16:colId xmlns:a16="http://schemas.microsoft.com/office/drawing/2014/main" val="3061247545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409975455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94860578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42763810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038758509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4192801969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92761821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25424323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09810292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179365076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626343423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86855790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96462442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858350901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69696849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57112524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4422586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9014465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0350616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93695697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112621502"/>
                    </a:ext>
                  </a:extLst>
                </a:gridCol>
              </a:tblGrid>
              <a:tr h="427768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8396086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8537884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832911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7466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7528E9-211E-C4B2-AB8B-86BE0119203A}"/>
              </a:ext>
            </a:extLst>
          </p:cNvPr>
          <p:cNvSpPr txBox="1"/>
          <p:nvPr/>
        </p:nvSpPr>
        <p:spPr>
          <a:xfrm>
            <a:off x="3500226" y="75372"/>
            <a:ext cx="4227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HORSES : 125.        TRACKS : 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55E401-77A0-48CE-6E44-10774F32AC22}"/>
              </a:ext>
            </a:extLst>
          </p:cNvPr>
          <p:cNvSpPr/>
          <p:nvPr/>
        </p:nvSpPr>
        <p:spPr>
          <a:xfrm>
            <a:off x="287676" y="1117702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phic 10" descr="Ribbon with solid fill">
            <a:extLst>
              <a:ext uri="{FF2B5EF4-FFF2-40B4-BE49-F238E27FC236}">
                <a16:creationId xmlns:a16="http://schemas.microsoft.com/office/drawing/2014/main" id="{E0D6D549-384F-30D4-9EC3-1E77019CF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5353" y="1117702"/>
            <a:ext cx="321924" cy="321924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4DBE54F-8A46-5379-D5F5-FA10D771E52B}"/>
              </a:ext>
            </a:extLst>
          </p:cNvPr>
          <p:cNvCxnSpPr/>
          <p:nvPr/>
        </p:nvCxnSpPr>
        <p:spPr>
          <a:xfrm>
            <a:off x="1941816" y="583922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D75C77-67BD-0D5A-2AF4-174BE181FA27}"/>
              </a:ext>
            </a:extLst>
          </p:cNvPr>
          <p:cNvCxnSpPr/>
          <p:nvPr/>
        </p:nvCxnSpPr>
        <p:spPr>
          <a:xfrm>
            <a:off x="2392167" y="583922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E3A020A-984A-FD65-034A-3DC3B632BE49}"/>
              </a:ext>
            </a:extLst>
          </p:cNvPr>
          <p:cNvSpPr/>
          <p:nvPr/>
        </p:nvSpPr>
        <p:spPr>
          <a:xfrm>
            <a:off x="2640458" y="1117702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D42FA27-4087-2679-DCCC-9B643B75EE5D}"/>
              </a:ext>
            </a:extLst>
          </p:cNvPr>
          <p:cNvSpPr/>
          <p:nvPr/>
        </p:nvSpPr>
        <p:spPr>
          <a:xfrm>
            <a:off x="4993240" y="1124271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95B5449-959A-D576-3B4A-23346B59C1B9}"/>
              </a:ext>
            </a:extLst>
          </p:cNvPr>
          <p:cNvSpPr/>
          <p:nvPr/>
        </p:nvSpPr>
        <p:spPr>
          <a:xfrm>
            <a:off x="7294327" y="1142096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6D17EE-3F70-B64F-48FB-9BAC9518504D}"/>
              </a:ext>
            </a:extLst>
          </p:cNvPr>
          <p:cNvSpPr/>
          <p:nvPr/>
        </p:nvSpPr>
        <p:spPr>
          <a:xfrm>
            <a:off x="9647109" y="1155234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A4CA03FB-5CAE-CF86-0E38-359312D798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698807"/>
              </p:ext>
            </p:extLst>
          </p:nvPr>
        </p:nvGraphicFramePr>
        <p:xfrm>
          <a:off x="1563393" y="3623202"/>
          <a:ext cx="3543414" cy="23011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7963">
                  <a:extLst>
                    <a:ext uri="{9D8B030D-6E8A-4147-A177-3AD203B41FA5}">
                      <a16:colId xmlns:a16="http://schemas.microsoft.com/office/drawing/2014/main" val="1178411841"/>
                    </a:ext>
                  </a:extLst>
                </a:gridCol>
                <a:gridCol w="1435451">
                  <a:extLst>
                    <a:ext uri="{9D8B030D-6E8A-4147-A177-3AD203B41FA5}">
                      <a16:colId xmlns:a16="http://schemas.microsoft.com/office/drawing/2014/main" val="2076222410"/>
                    </a:ext>
                  </a:extLst>
                </a:gridCol>
              </a:tblGrid>
              <a:tr h="32873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eliminate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4493621"/>
                  </a:ext>
                </a:extLst>
              </a:tr>
              <a:tr h="32873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A1,B1, C1, D1 E1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D, 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5835179"/>
                  </a:ext>
                </a:extLst>
              </a:tr>
              <a:tr h="32873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F1, G1, H1, I1,J1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I, J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3733706"/>
                  </a:ext>
                </a:extLst>
              </a:tr>
              <a:tr h="32873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K1,L1, M1, N1, O1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N,O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965129"/>
                  </a:ext>
                </a:extLst>
              </a:tr>
              <a:tr h="32873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P1,Q1,R1,S1,T1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S,T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946975"/>
                  </a:ext>
                </a:extLst>
              </a:tr>
              <a:tr h="32873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U1,V1,W1,X1,Y1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X,Y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7693870"/>
                  </a:ext>
                </a:extLst>
              </a:tr>
              <a:tr h="32873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A1,F1,K1,P1,U1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P,Q,R, U,V,W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4628066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05E6739-9566-F171-1EB1-676AA8DE67C0}"/>
              </a:ext>
            </a:extLst>
          </p:cNvPr>
          <p:cNvSpPr txBox="1"/>
          <p:nvPr/>
        </p:nvSpPr>
        <p:spPr>
          <a:xfrm>
            <a:off x="5515535" y="434923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A1 - WINNER</a:t>
            </a:r>
          </a:p>
        </p:txBody>
      </p:sp>
      <p:graphicFrame>
        <p:nvGraphicFramePr>
          <p:cNvPr id="10" name="Table 19">
            <a:extLst>
              <a:ext uri="{FF2B5EF4-FFF2-40B4-BE49-F238E27FC236}">
                <a16:creationId xmlns:a16="http://schemas.microsoft.com/office/drawing/2014/main" id="{A5542FCE-F4CC-484A-EAF7-9F4022155B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0623405"/>
              </p:ext>
            </p:extLst>
          </p:nvPr>
        </p:nvGraphicFramePr>
        <p:xfrm>
          <a:off x="7727893" y="3429000"/>
          <a:ext cx="2176758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5586">
                  <a:extLst>
                    <a:ext uri="{9D8B030D-6E8A-4147-A177-3AD203B41FA5}">
                      <a16:colId xmlns:a16="http://schemas.microsoft.com/office/drawing/2014/main" val="594572043"/>
                    </a:ext>
                  </a:extLst>
                </a:gridCol>
                <a:gridCol w="725586">
                  <a:extLst>
                    <a:ext uri="{9D8B030D-6E8A-4147-A177-3AD203B41FA5}">
                      <a16:colId xmlns:a16="http://schemas.microsoft.com/office/drawing/2014/main" val="3985907545"/>
                    </a:ext>
                  </a:extLst>
                </a:gridCol>
                <a:gridCol w="725586">
                  <a:extLst>
                    <a:ext uri="{9D8B030D-6E8A-4147-A177-3AD203B41FA5}">
                      <a16:colId xmlns:a16="http://schemas.microsoft.com/office/drawing/2014/main" val="187300872"/>
                    </a:ext>
                  </a:extLst>
                </a:gridCol>
              </a:tblGrid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4515523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1603791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0346618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9050865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6229863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K1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398496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9520036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210216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155214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36798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G1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12096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4273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4" grpId="0" animBg="1"/>
      <p:bldP spid="17" grpId="0" animBg="1"/>
      <p:bldP spid="18" grpId="0" animBg="1"/>
      <p:bldP spid="1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6908DAE-49E6-D254-9566-5A942887AD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2596645"/>
              </p:ext>
            </p:extLst>
          </p:nvPr>
        </p:nvGraphicFramePr>
        <p:xfrm>
          <a:off x="860057" y="1490229"/>
          <a:ext cx="10874289" cy="2642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7671">
                  <a:extLst>
                    <a:ext uri="{9D8B030D-6E8A-4147-A177-3AD203B41FA5}">
                      <a16:colId xmlns:a16="http://schemas.microsoft.com/office/drawing/2014/main" val="428251666"/>
                    </a:ext>
                  </a:extLst>
                </a:gridCol>
                <a:gridCol w="508214">
                  <a:extLst>
                    <a:ext uri="{9D8B030D-6E8A-4147-A177-3AD203B41FA5}">
                      <a16:colId xmlns:a16="http://schemas.microsoft.com/office/drawing/2014/main" val="1363951344"/>
                    </a:ext>
                  </a:extLst>
                </a:gridCol>
                <a:gridCol w="441924">
                  <a:extLst>
                    <a:ext uri="{9D8B030D-6E8A-4147-A177-3AD203B41FA5}">
                      <a16:colId xmlns:a16="http://schemas.microsoft.com/office/drawing/2014/main" val="45399801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409975455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94860578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42763810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038758509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4192801969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92761821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25424323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09810292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179365076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626343423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86855790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96462442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858350901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69696849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57112524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4422586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9014465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0350616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93695697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112621502"/>
                    </a:ext>
                  </a:extLst>
                </a:gridCol>
              </a:tblGrid>
              <a:tr h="427768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8396086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537884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832911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47466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7528E9-211E-C4B2-AB8B-86BE0119203A}"/>
              </a:ext>
            </a:extLst>
          </p:cNvPr>
          <p:cNvSpPr txBox="1"/>
          <p:nvPr/>
        </p:nvSpPr>
        <p:spPr>
          <a:xfrm>
            <a:off x="3945276" y="523982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HORSES : 125</a:t>
            </a:r>
          </a:p>
          <a:p>
            <a:r>
              <a:rPr lang="en-US" dirty="0"/>
              <a:t>TRACKS : 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A7467C-925B-1AD4-384C-DFC599FAA7CA}"/>
              </a:ext>
            </a:extLst>
          </p:cNvPr>
          <p:cNvSpPr txBox="1"/>
          <p:nvPr/>
        </p:nvSpPr>
        <p:spPr>
          <a:xfrm>
            <a:off x="8270697" y="575353"/>
            <a:ext cx="224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NO. OF RACES : 27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55E401-77A0-48CE-6E44-10774F32AC22}"/>
              </a:ext>
            </a:extLst>
          </p:cNvPr>
          <p:cNvSpPr/>
          <p:nvPr/>
        </p:nvSpPr>
        <p:spPr>
          <a:xfrm>
            <a:off x="860057" y="2024009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D61912-0EF1-4CA9-E2C6-D35E97B07053}"/>
              </a:ext>
            </a:extLst>
          </p:cNvPr>
          <p:cNvSpPr txBox="1"/>
          <p:nvPr/>
        </p:nvSpPr>
        <p:spPr>
          <a:xfrm>
            <a:off x="3308279" y="4678558"/>
            <a:ext cx="4871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Conduct race between A1, B1, C1, F1, G1</a:t>
            </a:r>
          </a:p>
        </p:txBody>
      </p:sp>
      <p:pic>
        <p:nvPicPr>
          <p:cNvPr id="11" name="Graphic 10" descr="Ribbon with solid fill">
            <a:extLst>
              <a:ext uri="{FF2B5EF4-FFF2-40B4-BE49-F238E27FC236}">
                <a16:creationId xmlns:a16="http://schemas.microsoft.com/office/drawing/2014/main" id="{E0D6D549-384F-30D4-9EC3-1E77019CF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7734" y="2024009"/>
            <a:ext cx="321924" cy="321924"/>
          </a:xfrm>
          <a:prstGeom prst="rect">
            <a:avLst/>
          </a:prstGeom>
        </p:spPr>
      </p:pic>
      <p:pic>
        <p:nvPicPr>
          <p:cNvPr id="12" name="Graphic 11" descr="Ribbon with solid fill">
            <a:extLst>
              <a:ext uri="{FF2B5EF4-FFF2-40B4-BE49-F238E27FC236}">
                <a16:creationId xmlns:a16="http://schemas.microsoft.com/office/drawing/2014/main" id="{99A51083-40C2-5926-7774-98B2B094B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2156" y="2024009"/>
            <a:ext cx="291522" cy="291522"/>
          </a:xfrm>
          <a:prstGeom prst="rect">
            <a:avLst/>
          </a:prstGeom>
        </p:spPr>
      </p:pic>
      <p:pic>
        <p:nvPicPr>
          <p:cNvPr id="13" name="Graphic 12" descr="Ribbon with solid fill">
            <a:extLst>
              <a:ext uri="{FF2B5EF4-FFF2-40B4-BE49-F238E27FC236}">
                <a16:creationId xmlns:a16="http://schemas.microsoft.com/office/drawing/2014/main" id="{42342480-724D-907E-B81F-DEF6D437E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35774" y="2024009"/>
            <a:ext cx="291522" cy="291522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4DBE54F-8A46-5379-D5F5-FA10D771E52B}"/>
              </a:ext>
            </a:extLst>
          </p:cNvPr>
          <p:cNvCxnSpPr/>
          <p:nvPr/>
        </p:nvCxnSpPr>
        <p:spPr>
          <a:xfrm>
            <a:off x="2575842" y="1490229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D75C77-67BD-0D5A-2AF4-174BE181FA27}"/>
              </a:ext>
            </a:extLst>
          </p:cNvPr>
          <p:cNvCxnSpPr/>
          <p:nvPr/>
        </p:nvCxnSpPr>
        <p:spPr>
          <a:xfrm>
            <a:off x="3036467" y="1490229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0686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6908DAE-49E6-D254-9566-5A942887AD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2709735"/>
              </p:ext>
            </p:extLst>
          </p:nvPr>
        </p:nvGraphicFramePr>
        <p:xfrm>
          <a:off x="1329381" y="1490229"/>
          <a:ext cx="9935641" cy="2642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7671">
                  <a:extLst>
                    <a:ext uri="{9D8B030D-6E8A-4147-A177-3AD203B41FA5}">
                      <a16:colId xmlns:a16="http://schemas.microsoft.com/office/drawing/2014/main" val="428251666"/>
                    </a:ext>
                  </a:extLst>
                </a:gridCol>
                <a:gridCol w="508214">
                  <a:extLst>
                    <a:ext uri="{9D8B030D-6E8A-4147-A177-3AD203B41FA5}">
                      <a16:colId xmlns:a16="http://schemas.microsoft.com/office/drawing/2014/main" val="1363951344"/>
                    </a:ext>
                  </a:extLst>
                </a:gridCol>
                <a:gridCol w="441924">
                  <a:extLst>
                    <a:ext uri="{9D8B030D-6E8A-4147-A177-3AD203B41FA5}">
                      <a16:colId xmlns:a16="http://schemas.microsoft.com/office/drawing/2014/main" val="45399801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42763810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038758509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4192801969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92761821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25424323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09810292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179365076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626343423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86855790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96462442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858350901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69696849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57112524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4422586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9014465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0350616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93695697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112621502"/>
                    </a:ext>
                  </a:extLst>
                </a:gridCol>
              </a:tblGrid>
              <a:tr h="427768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8396086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537884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832911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47466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7528E9-211E-C4B2-AB8B-86BE0119203A}"/>
              </a:ext>
            </a:extLst>
          </p:cNvPr>
          <p:cNvSpPr txBox="1"/>
          <p:nvPr/>
        </p:nvSpPr>
        <p:spPr>
          <a:xfrm>
            <a:off x="3945276" y="523982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HORSES : 125</a:t>
            </a:r>
          </a:p>
          <a:p>
            <a:r>
              <a:rPr lang="en-US" dirty="0"/>
              <a:t>TRACKS : 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A7467C-925B-1AD4-384C-DFC599FAA7CA}"/>
              </a:ext>
            </a:extLst>
          </p:cNvPr>
          <p:cNvSpPr txBox="1"/>
          <p:nvPr/>
        </p:nvSpPr>
        <p:spPr>
          <a:xfrm>
            <a:off x="8270697" y="575353"/>
            <a:ext cx="224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NO. OF RACES : 28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55E401-77A0-48CE-6E44-10774F32AC22}"/>
              </a:ext>
            </a:extLst>
          </p:cNvPr>
          <p:cNvSpPr/>
          <p:nvPr/>
        </p:nvSpPr>
        <p:spPr>
          <a:xfrm>
            <a:off x="1329381" y="2024009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D61912-0EF1-4CA9-E2C6-D35E97B07053}"/>
              </a:ext>
            </a:extLst>
          </p:cNvPr>
          <p:cNvSpPr txBox="1"/>
          <p:nvPr/>
        </p:nvSpPr>
        <p:spPr>
          <a:xfrm>
            <a:off x="3308279" y="4678558"/>
            <a:ext cx="4919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Conduct race between A1, B1, C1, H1, I1</a:t>
            </a:r>
          </a:p>
        </p:txBody>
      </p:sp>
      <p:pic>
        <p:nvPicPr>
          <p:cNvPr id="11" name="Graphic 10" descr="Ribbon with solid fill">
            <a:extLst>
              <a:ext uri="{FF2B5EF4-FFF2-40B4-BE49-F238E27FC236}">
                <a16:creationId xmlns:a16="http://schemas.microsoft.com/office/drawing/2014/main" id="{E0D6D549-384F-30D4-9EC3-1E77019CF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17058" y="2024009"/>
            <a:ext cx="321924" cy="321924"/>
          </a:xfrm>
          <a:prstGeom prst="rect">
            <a:avLst/>
          </a:prstGeom>
        </p:spPr>
      </p:pic>
      <p:pic>
        <p:nvPicPr>
          <p:cNvPr id="12" name="Graphic 11" descr="Ribbon with solid fill">
            <a:extLst>
              <a:ext uri="{FF2B5EF4-FFF2-40B4-BE49-F238E27FC236}">
                <a16:creationId xmlns:a16="http://schemas.microsoft.com/office/drawing/2014/main" id="{99A51083-40C2-5926-7774-98B2B094B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1480" y="2024009"/>
            <a:ext cx="291522" cy="291522"/>
          </a:xfrm>
          <a:prstGeom prst="rect">
            <a:avLst/>
          </a:prstGeom>
        </p:spPr>
      </p:pic>
      <p:pic>
        <p:nvPicPr>
          <p:cNvPr id="13" name="Graphic 12" descr="Ribbon with solid fill">
            <a:extLst>
              <a:ext uri="{FF2B5EF4-FFF2-40B4-BE49-F238E27FC236}">
                <a16:creationId xmlns:a16="http://schemas.microsoft.com/office/drawing/2014/main" id="{42342480-724D-907E-B81F-DEF6D437E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05098" y="2024009"/>
            <a:ext cx="291522" cy="291522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4DBE54F-8A46-5379-D5F5-FA10D771E52B}"/>
              </a:ext>
            </a:extLst>
          </p:cNvPr>
          <p:cNvCxnSpPr/>
          <p:nvPr/>
        </p:nvCxnSpPr>
        <p:spPr>
          <a:xfrm>
            <a:off x="3045166" y="1490229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D75C77-67BD-0D5A-2AF4-174BE181FA27}"/>
              </a:ext>
            </a:extLst>
          </p:cNvPr>
          <p:cNvCxnSpPr/>
          <p:nvPr/>
        </p:nvCxnSpPr>
        <p:spPr>
          <a:xfrm>
            <a:off x="3505791" y="1490229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234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6908DAE-49E6-D254-9566-5A942887AD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5198603"/>
              </p:ext>
            </p:extLst>
          </p:nvPr>
        </p:nvGraphicFramePr>
        <p:xfrm>
          <a:off x="1245536" y="1490229"/>
          <a:ext cx="8996993" cy="2642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7671">
                  <a:extLst>
                    <a:ext uri="{9D8B030D-6E8A-4147-A177-3AD203B41FA5}">
                      <a16:colId xmlns:a16="http://schemas.microsoft.com/office/drawing/2014/main" val="428251666"/>
                    </a:ext>
                  </a:extLst>
                </a:gridCol>
                <a:gridCol w="508214">
                  <a:extLst>
                    <a:ext uri="{9D8B030D-6E8A-4147-A177-3AD203B41FA5}">
                      <a16:colId xmlns:a16="http://schemas.microsoft.com/office/drawing/2014/main" val="1363951344"/>
                    </a:ext>
                  </a:extLst>
                </a:gridCol>
                <a:gridCol w="441924">
                  <a:extLst>
                    <a:ext uri="{9D8B030D-6E8A-4147-A177-3AD203B41FA5}">
                      <a16:colId xmlns:a16="http://schemas.microsoft.com/office/drawing/2014/main" val="45399801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4192801969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92761821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25424323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09810292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179365076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626343423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86855790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96462442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858350901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69696849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57112524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4422586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9014465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0350616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93695697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112621502"/>
                    </a:ext>
                  </a:extLst>
                </a:gridCol>
              </a:tblGrid>
              <a:tr h="427768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8396086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537884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832911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47466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7528E9-211E-C4B2-AB8B-86BE0119203A}"/>
              </a:ext>
            </a:extLst>
          </p:cNvPr>
          <p:cNvSpPr txBox="1"/>
          <p:nvPr/>
        </p:nvSpPr>
        <p:spPr>
          <a:xfrm>
            <a:off x="3945276" y="523982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HORSES : 125</a:t>
            </a:r>
          </a:p>
          <a:p>
            <a:r>
              <a:rPr lang="en-US" dirty="0"/>
              <a:t>TRACKS : 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A7467C-925B-1AD4-384C-DFC599FAA7CA}"/>
              </a:ext>
            </a:extLst>
          </p:cNvPr>
          <p:cNvSpPr txBox="1"/>
          <p:nvPr/>
        </p:nvSpPr>
        <p:spPr>
          <a:xfrm>
            <a:off x="8270697" y="575353"/>
            <a:ext cx="224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NO. OF RACES : 29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55E401-77A0-48CE-6E44-10774F32AC22}"/>
              </a:ext>
            </a:extLst>
          </p:cNvPr>
          <p:cNvSpPr/>
          <p:nvPr/>
        </p:nvSpPr>
        <p:spPr>
          <a:xfrm>
            <a:off x="1245536" y="2024009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D61912-0EF1-4CA9-E2C6-D35E97B07053}"/>
              </a:ext>
            </a:extLst>
          </p:cNvPr>
          <p:cNvSpPr txBox="1"/>
          <p:nvPr/>
        </p:nvSpPr>
        <p:spPr>
          <a:xfrm>
            <a:off x="3308279" y="4678558"/>
            <a:ext cx="48237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Conduct race between A1, B1, C1, J1, K1</a:t>
            </a:r>
          </a:p>
        </p:txBody>
      </p:sp>
      <p:pic>
        <p:nvPicPr>
          <p:cNvPr id="11" name="Graphic 10" descr="Ribbon with solid fill">
            <a:extLst>
              <a:ext uri="{FF2B5EF4-FFF2-40B4-BE49-F238E27FC236}">
                <a16:creationId xmlns:a16="http://schemas.microsoft.com/office/drawing/2014/main" id="{E0D6D549-384F-30D4-9EC3-1E77019CF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30990" y="2003461"/>
            <a:ext cx="321924" cy="321924"/>
          </a:xfrm>
          <a:prstGeom prst="rect">
            <a:avLst/>
          </a:prstGeom>
        </p:spPr>
      </p:pic>
      <p:pic>
        <p:nvPicPr>
          <p:cNvPr id="12" name="Graphic 11" descr="Ribbon with solid fill">
            <a:extLst>
              <a:ext uri="{FF2B5EF4-FFF2-40B4-BE49-F238E27FC236}">
                <a16:creationId xmlns:a16="http://schemas.microsoft.com/office/drawing/2014/main" id="{99A51083-40C2-5926-7774-98B2B094B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7635" y="2024009"/>
            <a:ext cx="291522" cy="291522"/>
          </a:xfrm>
          <a:prstGeom prst="rect">
            <a:avLst/>
          </a:prstGeom>
        </p:spPr>
      </p:pic>
      <p:pic>
        <p:nvPicPr>
          <p:cNvPr id="13" name="Graphic 12" descr="Ribbon with solid fill">
            <a:extLst>
              <a:ext uri="{FF2B5EF4-FFF2-40B4-BE49-F238E27FC236}">
                <a16:creationId xmlns:a16="http://schemas.microsoft.com/office/drawing/2014/main" id="{42342480-724D-907E-B81F-DEF6D437E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21253" y="2024009"/>
            <a:ext cx="291522" cy="291522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4DBE54F-8A46-5379-D5F5-FA10D771E52B}"/>
              </a:ext>
            </a:extLst>
          </p:cNvPr>
          <p:cNvCxnSpPr/>
          <p:nvPr/>
        </p:nvCxnSpPr>
        <p:spPr>
          <a:xfrm>
            <a:off x="2961321" y="1490229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D75C77-67BD-0D5A-2AF4-174BE181FA27}"/>
              </a:ext>
            </a:extLst>
          </p:cNvPr>
          <p:cNvCxnSpPr/>
          <p:nvPr/>
        </p:nvCxnSpPr>
        <p:spPr>
          <a:xfrm>
            <a:off x="3421946" y="1490229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2147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6908DAE-49E6-D254-9566-5A942887AD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0462969"/>
              </p:ext>
            </p:extLst>
          </p:nvPr>
        </p:nvGraphicFramePr>
        <p:xfrm>
          <a:off x="2268029" y="1490229"/>
          <a:ext cx="8058345" cy="2642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7671">
                  <a:extLst>
                    <a:ext uri="{9D8B030D-6E8A-4147-A177-3AD203B41FA5}">
                      <a16:colId xmlns:a16="http://schemas.microsoft.com/office/drawing/2014/main" val="428251666"/>
                    </a:ext>
                  </a:extLst>
                </a:gridCol>
                <a:gridCol w="508214">
                  <a:extLst>
                    <a:ext uri="{9D8B030D-6E8A-4147-A177-3AD203B41FA5}">
                      <a16:colId xmlns:a16="http://schemas.microsoft.com/office/drawing/2014/main" val="1363951344"/>
                    </a:ext>
                  </a:extLst>
                </a:gridCol>
                <a:gridCol w="441924">
                  <a:extLst>
                    <a:ext uri="{9D8B030D-6E8A-4147-A177-3AD203B41FA5}">
                      <a16:colId xmlns:a16="http://schemas.microsoft.com/office/drawing/2014/main" val="45399801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25424323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09810292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179365076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626343423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86855790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96462442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858350901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69696849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57112524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4422586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9014465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0350616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93695697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112621502"/>
                    </a:ext>
                  </a:extLst>
                </a:gridCol>
              </a:tblGrid>
              <a:tr h="427768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8396086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537884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832911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47466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7528E9-211E-C4B2-AB8B-86BE0119203A}"/>
              </a:ext>
            </a:extLst>
          </p:cNvPr>
          <p:cNvSpPr txBox="1"/>
          <p:nvPr/>
        </p:nvSpPr>
        <p:spPr>
          <a:xfrm>
            <a:off x="3945276" y="523982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HORSES : 125</a:t>
            </a:r>
          </a:p>
          <a:p>
            <a:r>
              <a:rPr lang="en-US" dirty="0"/>
              <a:t>TRACKS : 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A7467C-925B-1AD4-384C-DFC599FAA7CA}"/>
              </a:ext>
            </a:extLst>
          </p:cNvPr>
          <p:cNvSpPr txBox="1"/>
          <p:nvPr/>
        </p:nvSpPr>
        <p:spPr>
          <a:xfrm>
            <a:off x="8270697" y="575353"/>
            <a:ext cx="224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NO. OF RACES : 30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55E401-77A0-48CE-6E44-10774F32AC22}"/>
              </a:ext>
            </a:extLst>
          </p:cNvPr>
          <p:cNvSpPr/>
          <p:nvPr/>
        </p:nvSpPr>
        <p:spPr>
          <a:xfrm>
            <a:off x="2268029" y="2024009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D61912-0EF1-4CA9-E2C6-D35E97B07053}"/>
              </a:ext>
            </a:extLst>
          </p:cNvPr>
          <p:cNvSpPr txBox="1"/>
          <p:nvPr/>
        </p:nvSpPr>
        <p:spPr>
          <a:xfrm>
            <a:off x="3308279" y="4678558"/>
            <a:ext cx="4895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Conduct race between A1, B1, C1, L1, M1</a:t>
            </a:r>
          </a:p>
        </p:txBody>
      </p:sp>
      <p:pic>
        <p:nvPicPr>
          <p:cNvPr id="11" name="Graphic 10" descr="Ribbon with solid fill">
            <a:extLst>
              <a:ext uri="{FF2B5EF4-FFF2-40B4-BE49-F238E27FC236}">
                <a16:creationId xmlns:a16="http://schemas.microsoft.com/office/drawing/2014/main" id="{E0D6D549-384F-30D4-9EC3-1E77019CF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53483" y="2003461"/>
            <a:ext cx="321924" cy="321924"/>
          </a:xfrm>
          <a:prstGeom prst="rect">
            <a:avLst/>
          </a:prstGeom>
        </p:spPr>
      </p:pic>
      <p:pic>
        <p:nvPicPr>
          <p:cNvPr id="12" name="Graphic 11" descr="Ribbon with solid fill">
            <a:extLst>
              <a:ext uri="{FF2B5EF4-FFF2-40B4-BE49-F238E27FC236}">
                <a16:creationId xmlns:a16="http://schemas.microsoft.com/office/drawing/2014/main" id="{99A51083-40C2-5926-7774-98B2B094B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80128" y="2024009"/>
            <a:ext cx="291522" cy="291522"/>
          </a:xfrm>
          <a:prstGeom prst="rect">
            <a:avLst/>
          </a:prstGeom>
        </p:spPr>
      </p:pic>
      <p:pic>
        <p:nvPicPr>
          <p:cNvPr id="13" name="Graphic 12" descr="Ribbon with solid fill">
            <a:extLst>
              <a:ext uri="{FF2B5EF4-FFF2-40B4-BE49-F238E27FC236}">
                <a16:creationId xmlns:a16="http://schemas.microsoft.com/office/drawing/2014/main" id="{42342480-724D-907E-B81F-DEF6D437E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43746" y="2024009"/>
            <a:ext cx="291522" cy="291522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4DBE54F-8A46-5379-D5F5-FA10D771E52B}"/>
              </a:ext>
            </a:extLst>
          </p:cNvPr>
          <p:cNvCxnSpPr/>
          <p:nvPr/>
        </p:nvCxnSpPr>
        <p:spPr>
          <a:xfrm>
            <a:off x="3983814" y="1490229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D75C77-67BD-0D5A-2AF4-174BE181FA27}"/>
              </a:ext>
            </a:extLst>
          </p:cNvPr>
          <p:cNvCxnSpPr/>
          <p:nvPr/>
        </p:nvCxnSpPr>
        <p:spPr>
          <a:xfrm>
            <a:off x="4444439" y="1490229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4709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6908DAE-49E6-D254-9566-5A942887AD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8256017"/>
              </p:ext>
            </p:extLst>
          </p:nvPr>
        </p:nvGraphicFramePr>
        <p:xfrm>
          <a:off x="2737353" y="1490229"/>
          <a:ext cx="7119697" cy="2642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7671">
                  <a:extLst>
                    <a:ext uri="{9D8B030D-6E8A-4147-A177-3AD203B41FA5}">
                      <a16:colId xmlns:a16="http://schemas.microsoft.com/office/drawing/2014/main" val="428251666"/>
                    </a:ext>
                  </a:extLst>
                </a:gridCol>
                <a:gridCol w="508214">
                  <a:extLst>
                    <a:ext uri="{9D8B030D-6E8A-4147-A177-3AD203B41FA5}">
                      <a16:colId xmlns:a16="http://schemas.microsoft.com/office/drawing/2014/main" val="1363951344"/>
                    </a:ext>
                  </a:extLst>
                </a:gridCol>
                <a:gridCol w="441924">
                  <a:extLst>
                    <a:ext uri="{9D8B030D-6E8A-4147-A177-3AD203B41FA5}">
                      <a16:colId xmlns:a16="http://schemas.microsoft.com/office/drawing/2014/main" val="45399801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179365076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626343423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86855790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96462442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858350901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69696849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57112524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4422586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9014465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0350616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93695697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112621502"/>
                    </a:ext>
                  </a:extLst>
                </a:gridCol>
              </a:tblGrid>
              <a:tr h="427768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8396086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537884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832911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47466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7528E9-211E-C4B2-AB8B-86BE0119203A}"/>
              </a:ext>
            </a:extLst>
          </p:cNvPr>
          <p:cNvSpPr txBox="1"/>
          <p:nvPr/>
        </p:nvSpPr>
        <p:spPr>
          <a:xfrm>
            <a:off x="3945276" y="523982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HORSES : 125</a:t>
            </a:r>
          </a:p>
          <a:p>
            <a:r>
              <a:rPr lang="en-US" dirty="0"/>
              <a:t>TRACKS : 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A7467C-925B-1AD4-384C-DFC599FAA7CA}"/>
              </a:ext>
            </a:extLst>
          </p:cNvPr>
          <p:cNvSpPr txBox="1"/>
          <p:nvPr/>
        </p:nvSpPr>
        <p:spPr>
          <a:xfrm>
            <a:off x="8270697" y="575353"/>
            <a:ext cx="224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NO. OF RACES : 31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55E401-77A0-48CE-6E44-10774F32AC22}"/>
              </a:ext>
            </a:extLst>
          </p:cNvPr>
          <p:cNvSpPr/>
          <p:nvPr/>
        </p:nvSpPr>
        <p:spPr>
          <a:xfrm>
            <a:off x="2737353" y="2024009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D61912-0EF1-4CA9-E2C6-D35E97B07053}"/>
              </a:ext>
            </a:extLst>
          </p:cNvPr>
          <p:cNvSpPr txBox="1"/>
          <p:nvPr/>
        </p:nvSpPr>
        <p:spPr>
          <a:xfrm>
            <a:off x="3308279" y="4678558"/>
            <a:ext cx="4948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Conduct race between A1, B1, C1, N1, O1</a:t>
            </a:r>
          </a:p>
        </p:txBody>
      </p:sp>
      <p:pic>
        <p:nvPicPr>
          <p:cNvPr id="11" name="Graphic 10" descr="Ribbon with solid fill">
            <a:extLst>
              <a:ext uri="{FF2B5EF4-FFF2-40B4-BE49-F238E27FC236}">
                <a16:creationId xmlns:a16="http://schemas.microsoft.com/office/drawing/2014/main" id="{E0D6D549-384F-30D4-9EC3-1E77019CF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22807" y="2003461"/>
            <a:ext cx="321924" cy="321924"/>
          </a:xfrm>
          <a:prstGeom prst="rect">
            <a:avLst/>
          </a:prstGeom>
        </p:spPr>
      </p:pic>
      <p:pic>
        <p:nvPicPr>
          <p:cNvPr id="12" name="Graphic 11" descr="Ribbon with solid fill">
            <a:extLst>
              <a:ext uri="{FF2B5EF4-FFF2-40B4-BE49-F238E27FC236}">
                <a16:creationId xmlns:a16="http://schemas.microsoft.com/office/drawing/2014/main" id="{99A51083-40C2-5926-7774-98B2B094B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49452" y="2024009"/>
            <a:ext cx="291522" cy="291522"/>
          </a:xfrm>
          <a:prstGeom prst="rect">
            <a:avLst/>
          </a:prstGeom>
        </p:spPr>
      </p:pic>
      <p:pic>
        <p:nvPicPr>
          <p:cNvPr id="13" name="Graphic 12" descr="Ribbon with solid fill">
            <a:extLst>
              <a:ext uri="{FF2B5EF4-FFF2-40B4-BE49-F238E27FC236}">
                <a16:creationId xmlns:a16="http://schemas.microsoft.com/office/drawing/2014/main" id="{42342480-724D-907E-B81F-DEF6D437E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13070" y="2024009"/>
            <a:ext cx="291522" cy="291522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4DBE54F-8A46-5379-D5F5-FA10D771E52B}"/>
              </a:ext>
            </a:extLst>
          </p:cNvPr>
          <p:cNvCxnSpPr/>
          <p:nvPr/>
        </p:nvCxnSpPr>
        <p:spPr>
          <a:xfrm>
            <a:off x="4453138" y="1490229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D75C77-67BD-0D5A-2AF4-174BE181FA27}"/>
              </a:ext>
            </a:extLst>
          </p:cNvPr>
          <p:cNvCxnSpPr/>
          <p:nvPr/>
        </p:nvCxnSpPr>
        <p:spPr>
          <a:xfrm>
            <a:off x="4913763" y="1490229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5854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166BF9EE-F7AC-4FA5-AC7E-001B3A642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3B48D182-44E3-4D8B-ACEF-F1A900BE4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355A535A-A489-477F-A314-593AA8CAF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954C2D4C-FD83-4EF4-9312-04442ABD6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C20701C2-CD9A-4698-BC97-E1085820C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62575C35-466F-42AE-87A1-D691849AB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58236F37-6119-45AC-80A0-CD2C311B5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F3FDD799-39FE-4D6F-9A64-2F472B215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9820D241-1D49-442C-A95A-00BC1BF9E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EBC2197C-B383-4866-8ABD-74222400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404B06AA-FC93-4471-9DE4-56A401E70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E580600C-013F-4FAF-8FB7-4CC0FA80A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9BFCF199-64B2-4AEE-88C4-E954ABF36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312DBA5-56D8-42B2-BA94-28168C2A6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5" name="Freeform 27">
              <a:extLst>
                <a:ext uri="{FF2B5EF4-FFF2-40B4-BE49-F238E27FC236}">
                  <a16:creationId xmlns:a16="http://schemas.microsoft.com/office/drawing/2014/main" id="{7AD46C74-3117-46B0-B267-0F61B57CA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6" name="Freeform 28">
              <a:extLst>
                <a:ext uri="{FF2B5EF4-FFF2-40B4-BE49-F238E27FC236}">
                  <a16:creationId xmlns:a16="http://schemas.microsoft.com/office/drawing/2014/main" id="{8C13B810-9664-45D8-8510-D6ED0ADD7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29">
              <a:extLst>
                <a:ext uri="{FF2B5EF4-FFF2-40B4-BE49-F238E27FC236}">
                  <a16:creationId xmlns:a16="http://schemas.microsoft.com/office/drawing/2014/main" id="{10306E52-A922-4458-BCCE-C3C840CC7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30">
              <a:extLst>
                <a:ext uri="{FF2B5EF4-FFF2-40B4-BE49-F238E27FC236}">
                  <a16:creationId xmlns:a16="http://schemas.microsoft.com/office/drawing/2014/main" id="{CB578819-B7E7-4250-932F-52AE2A2A9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1">
              <a:extLst>
                <a:ext uri="{FF2B5EF4-FFF2-40B4-BE49-F238E27FC236}">
                  <a16:creationId xmlns:a16="http://schemas.microsoft.com/office/drawing/2014/main" id="{454B9C91-B623-424A-B16E-F764F189D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2">
              <a:extLst>
                <a:ext uri="{FF2B5EF4-FFF2-40B4-BE49-F238E27FC236}">
                  <a16:creationId xmlns:a16="http://schemas.microsoft.com/office/drawing/2014/main" id="{EFD03C4A-8484-41E6-B458-032F1DCA7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3">
              <a:extLst>
                <a:ext uri="{FF2B5EF4-FFF2-40B4-BE49-F238E27FC236}">
                  <a16:creationId xmlns:a16="http://schemas.microsoft.com/office/drawing/2014/main" id="{DDC2F3C3-1D4E-4913-9C5C-F9A65B47E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4">
              <a:extLst>
                <a:ext uri="{FF2B5EF4-FFF2-40B4-BE49-F238E27FC236}">
                  <a16:creationId xmlns:a16="http://schemas.microsoft.com/office/drawing/2014/main" id="{1E15BCA2-2420-4C53-ADE9-40FBAC238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73D5FBF4-7129-4C51-B603-E3BC33419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0165B164-CE2A-494C-88FC-507232B37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7">
              <a:extLst>
                <a:ext uri="{FF2B5EF4-FFF2-40B4-BE49-F238E27FC236}">
                  <a16:creationId xmlns:a16="http://schemas.microsoft.com/office/drawing/2014/main" id="{87F127E5-B10B-4D18-BCF0-E7C3C7F40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8">
              <a:extLst>
                <a:ext uri="{FF2B5EF4-FFF2-40B4-BE49-F238E27FC236}">
                  <a16:creationId xmlns:a16="http://schemas.microsoft.com/office/drawing/2014/main" id="{FC692D59-F28D-4E42-B435-225F2C6CF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996130F-9AB5-4DE9-8574-3AF891C5C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Freeform 11">
            <a:extLst>
              <a:ext uri="{FF2B5EF4-FFF2-40B4-BE49-F238E27FC236}">
                <a16:creationId xmlns:a16="http://schemas.microsoft.com/office/drawing/2014/main" id="{7326F4E6-9131-42DA-97B2-0BA8D1E25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3F4C104D-5F30-4811-9376-566B26E4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AD1D83-16D5-D949-2B5C-C0295CF6E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Keywords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815E34B-5D02-4E01-A936-E8E1C0AB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02329E-5F12-FDCF-E2CC-DC6A3B0F88AB}"/>
              </a:ext>
            </a:extLst>
          </p:cNvPr>
          <p:cNvSpPr txBox="1"/>
          <p:nvPr/>
        </p:nvSpPr>
        <p:spPr>
          <a:xfrm>
            <a:off x="649225" y="2133600"/>
            <a:ext cx="3650278" cy="37592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Center of Symmetry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Axis of symmetry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Plane of symmetry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Lineland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Flatland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Solid land</a:t>
            </a:r>
          </a:p>
        </p:txBody>
      </p:sp>
      <p:pic>
        <p:nvPicPr>
          <p:cNvPr id="7" name="Graphic 6" descr="Pencil">
            <a:extLst>
              <a:ext uri="{FF2B5EF4-FFF2-40B4-BE49-F238E27FC236}">
                <a16:creationId xmlns:a16="http://schemas.microsoft.com/office/drawing/2014/main" id="{550C284F-A93F-B45C-F952-6BD940CD76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69945" y="640080"/>
            <a:ext cx="5252773" cy="5252773"/>
          </a:xfrm>
          <a:prstGeom prst="rect">
            <a:avLst/>
          </a:prstGeom>
        </p:spPr>
      </p:pic>
      <p:sp>
        <p:nvSpPr>
          <p:cNvPr id="46" name="Freeform 11">
            <a:extLst>
              <a:ext uri="{FF2B5EF4-FFF2-40B4-BE49-F238E27FC236}">
                <a16:creationId xmlns:a16="http://schemas.microsoft.com/office/drawing/2014/main" id="{7DE3414B-B032-4710-A468-D3285E38C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052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6908DAE-49E6-D254-9566-5A942887AD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475846"/>
              </p:ext>
            </p:extLst>
          </p:nvPr>
        </p:nvGraphicFramePr>
        <p:xfrm>
          <a:off x="2737353" y="1490229"/>
          <a:ext cx="6181049" cy="2642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7671">
                  <a:extLst>
                    <a:ext uri="{9D8B030D-6E8A-4147-A177-3AD203B41FA5}">
                      <a16:colId xmlns:a16="http://schemas.microsoft.com/office/drawing/2014/main" val="428251666"/>
                    </a:ext>
                  </a:extLst>
                </a:gridCol>
                <a:gridCol w="508214">
                  <a:extLst>
                    <a:ext uri="{9D8B030D-6E8A-4147-A177-3AD203B41FA5}">
                      <a16:colId xmlns:a16="http://schemas.microsoft.com/office/drawing/2014/main" val="1363951344"/>
                    </a:ext>
                  </a:extLst>
                </a:gridCol>
                <a:gridCol w="441924">
                  <a:extLst>
                    <a:ext uri="{9D8B030D-6E8A-4147-A177-3AD203B41FA5}">
                      <a16:colId xmlns:a16="http://schemas.microsoft.com/office/drawing/2014/main" val="45399801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86855790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96462442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858350901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69696849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57112524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4422586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9014465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0350616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93695697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112621502"/>
                    </a:ext>
                  </a:extLst>
                </a:gridCol>
              </a:tblGrid>
              <a:tr h="427768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8396086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537884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832911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47466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7528E9-211E-C4B2-AB8B-86BE0119203A}"/>
              </a:ext>
            </a:extLst>
          </p:cNvPr>
          <p:cNvSpPr txBox="1"/>
          <p:nvPr/>
        </p:nvSpPr>
        <p:spPr>
          <a:xfrm>
            <a:off x="3945276" y="523982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HORSES : 125</a:t>
            </a:r>
          </a:p>
          <a:p>
            <a:r>
              <a:rPr lang="en-US" dirty="0"/>
              <a:t>TRACKS : 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A7467C-925B-1AD4-384C-DFC599FAA7CA}"/>
              </a:ext>
            </a:extLst>
          </p:cNvPr>
          <p:cNvSpPr txBox="1"/>
          <p:nvPr/>
        </p:nvSpPr>
        <p:spPr>
          <a:xfrm>
            <a:off x="8270697" y="575353"/>
            <a:ext cx="224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NO. OF RACES : 32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55E401-77A0-48CE-6E44-10774F32AC22}"/>
              </a:ext>
            </a:extLst>
          </p:cNvPr>
          <p:cNvSpPr/>
          <p:nvPr/>
        </p:nvSpPr>
        <p:spPr>
          <a:xfrm>
            <a:off x="2737353" y="2024009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D61912-0EF1-4CA9-E2C6-D35E97B07053}"/>
              </a:ext>
            </a:extLst>
          </p:cNvPr>
          <p:cNvSpPr txBox="1"/>
          <p:nvPr/>
        </p:nvSpPr>
        <p:spPr>
          <a:xfrm>
            <a:off x="3308279" y="4678558"/>
            <a:ext cx="4913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Conduct race between A1, B1, C1, P1, Q1</a:t>
            </a:r>
          </a:p>
        </p:txBody>
      </p:sp>
      <p:pic>
        <p:nvPicPr>
          <p:cNvPr id="11" name="Graphic 10" descr="Ribbon with solid fill">
            <a:extLst>
              <a:ext uri="{FF2B5EF4-FFF2-40B4-BE49-F238E27FC236}">
                <a16:creationId xmlns:a16="http://schemas.microsoft.com/office/drawing/2014/main" id="{E0D6D549-384F-30D4-9EC3-1E77019CF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22807" y="2003461"/>
            <a:ext cx="321924" cy="321924"/>
          </a:xfrm>
          <a:prstGeom prst="rect">
            <a:avLst/>
          </a:prstGeom>
        </p:spPr>
      </p:pic>
      <p:pic>
        <p:nvPicPr>
          <p:cNvPr id="12" name="Graphic 11" descr="Ribbon with solid fill">
            <a:extLst>
              <a:ext uri="{FF2B5EF4-FFF2-40B4-BE49-F238E27FC236}">
                <a16:creationId xmlns:a16="http://schemas.microsoft.com/office/drawing/2014/main" id="{99A51083-40C2-5926-7774-98B2B094B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49452" y="2024009"/>
            <a:ext cx="291522" cy="291522"/>
          </a:xfrm>
          <a:prstGeom prst="rect">
            <a:avLst/>
          </a:prstGeom>
        </p:spPr>
      </p:pic>
      <p:pic>
        <p:nvPicPr>
          <p:cNvPr id="13" name="Graphic 12" descr="Ribbon with solid fill">
            <a:extLst>
              <a:ext uri="{FF2B5EF4-FFF2-40B4-BE49-F238E27FC236}">
                <a16:creationId xmlns:a16="http://schemas.microsoft.com/office/drawing/2014/main" id="{42342480-724D-907E-B81F-DEF6D437E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13070" y="2024009"/>
            <a:ext cx="291522" cy="291522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4DBE54F-8A46-5379-D5F5-FA10D771E52B}"/>
              </a:ext>
            </a:extLst>
          </p:cNvPr>
          <p:cNvCxnSpPr/>
          <p:nvPr/>
        </p:nvCxnSpPr>
        <p:spPr>
          <a:xfrm>
            <a:off x="4453138" y="1490229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D75C77-67BD-0D5A-2AF4-174BE181FA27}"/>
              </a:ext>
            </a:extLst>
          </p:cNvPr>
          <p:cNvCxnSpPr/>
          <p:nvPr/>
        </p:nvCxnSpPr>
        <p:spPr>
          <a:xfrm>
            <a:off x="4913763" y="1490229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3834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6908DAE-49E6-D254-9566-5A942887AD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1752322"/>
              </p:ext>
            </p:extLst>
          </p:nvPr>
        </p:nvGraphicFramePr>
        <p:xfrm>
          <a:off x="3474799" y="1490229"/>
          <a:ext cx="5242401" cy="2642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7671">
                  <a:extLst>
                    <a:ext uri="{9D8B030D-6E8A-4147-A177-3AD203B41FA5}">
                      <a16:colId xmlns:a16="http://schemas.microsoft.com/office/drawing/2014/main" val="428251666"/>
                    </a:ext>
                  </a:extLst>
                </a:gridCol>
                <a:gridCol w="508214">
                  <a:extLst>
                    <a:ext uri="{9D8B030D-6E8A-4147-A177-3AD203B41FA5}">
                      <a16:colId xmlns:a16="http://schemas.microsoft.com/office/drawing/2014/main" val="1363951344"/>
                    </a:ext>
                  </a:extLst>
                </a:gridCol>
                <a:gridCol w="441924">
                  <a:extLst>
                    <a:ext uri="{9D8B030D-6E8A-4147-A177-3AD203B41FA5}">
                      <a16:colId xmlns:a16="http://schemas.microsoft.com/office/drawing/2014/main" val="45399801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858350901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69696849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57112524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4422586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9014465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0350616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93695697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112621502"/>
                    </a:ext>
                  </a:extLst>
                </a:gridCol>
              </a:tblGrid>
              <a:tr h="427768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8396086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537884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832911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47466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7528E9-211E-C4B2-AB8B-86BE0119203A}"/>
              </a:ext>
            </a:extLst>
          </p:cNvPr>
          <p:cNvSpPr txBox="1"/>
          <p:nvPr/>
        </p:nvSpPr>
        <p:spPr>
          <a:xfrm>
            <a:off x="3945276" y="523982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HORSES : 125</a:t>
            </a:r>
          </a:p>
          <a:p>
            <a:r>
              <a:rPr lang="en-US" dirty="0"/>
              <a:t>TRACKS : 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A7467C-925B-1AD4-384C-DFC599FAA7CA}"/>
              </a:ext>
            </a:extLst>
          </p:cNvPr>
          <p:cNvSpPr txBox="1"/>
          <p:nvPr/>
        </p:nvSpPr>
        <p:spPr>
          <a:xfrm>
            <a:off x="8270697" y="575353"/>
            <a:ext cx="224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NO. OF RACES : 33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55E401-77A0-48CE-6E44-10774F32AC22}"/>
              </a:ext>
            </a:extLst>
          </p:cNvPr>
          <p:cNvSpPr/>
          <p:nvPr/>
        </p:nvSpPr>
        <p:spPr>
          <a:xfrm>
            <a:off x="3474799" y="2024009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D61912-0EF1-4CA9-E2C6-D35E97B07053}"/>
              </a:ext>
            </a:extLst>
          </p:cNvPr>
          <p:cNvSpPr txBox="1"/>
          <p:nvPr/>
        </p:nvSpPr>
        <p:spPr>
          <a:xfrm>
            <a:off x="3680113" y="4630446"/>
            <a:ext cx="4831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Conduct race between A1, B1, C1, R1, S1</a:t>
            </a:r>
          </a:p>
        </p:txBody>
      </p:sp>
      <p:pic>
        <p:nvPicPr>
          <p:cNvPr id="11" name="Graphic 10" descr="Ribbon with solid fill">
            <a:extLst>
              <a:ext uri="{FF2B5EF4-FFF2-40B4-BE49-F238E27FC236}">
                <a16:creationId xmlns:a16="http://schemas.microsoft.com/office/drawing/2014/main" id="{E0D6D549-384F-30D4-9EC3-1E77019CF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60253" y="2003461"/>
            <a:ext cx="321924" cy="321924"/>
          </a:xfrm>
          <a:prstGeom prst="rect">
            <a:avLst/>
          </a:prstGeom>
        </p:spPr>
      </p:pic>
      <p:pic>
        <p:nvPicPr>
          <p:cNvPr id="12" name="Graphic 11" descr="Ribbon with solid fill">
            <a:extLst>
              <a:ext uri="{FF2B5EF4-FFF2-40B4-BE49-F238E27FC236}">
                <a16:creationId xmlns:a16="http://schemas.microsoft.com/office/drawing/2014/main" id="{99A51083-40C2-5926-7774-98B2B094B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86898" y="2024009"/>
            <a:ext cx="291522" cy="291522"/>
          </a:xfrm>
          <a:prstGeom prst="rect">
            <a:avLst/>
          </a:prstGeom>
        </p:spPr>
      </p:pic>
      <p:pic>
        <p:nvPicPr>
          <p:cNvPr id="13" name="Graphic 12" descr="Ribbon with solid fill">
            <a:extLst>
              <a:ext uri="{FF2B5EF4-FFF2-40B4-BE49-F238E27FC236}">
                <a16:creationId xmlns:a16="http://schemas.microsoft.com/office/drawing/2014/main" id="{42342480-724D-907E-B81F-DEF6D437E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50516" y="2024009"/>
            <a:ext cx="291522" cy="291522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4DBE54F-8A46-5379-D5F5-FA10D771E52B}"/>
              </a:ext>
            </a:extLst>
          </p:cNvPr>
          <p:cNvCxnSpPr/>
          <p:nvPr/>
        </p:nvCxnSpPr>
        <p:spPr>
          <a:xfrm>
            <a:off x="5190584" y="1490229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D75C77-67BD-0D5A-2AF4-174BE181FA27}"/>
              </a:ext>
            </a:extLst>
          </p:cNvPr>
          <p:cNvCxnSpPr/>
          <p:nvPr/>
        </p:nvCxnSpPr>
        <p:spPr>
          <a:xfrm>
            <a:off x="5651209" y="1490229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9689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6908DAE-49E6-D254-9566-5A942887AD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1879136"/>
              </p:ext>
            </p:extLst>
          </p:nvPr>
        </p:nvGraphicFramePr>
        <p:xfrm>
          <a:off x="3474799" y="1490229"/>
          <a:ext cx="4303753" cy="2642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7671">
                  <a:extLst>
                    <a:ext uri="{9D8B030D-6E8A-4147-A177-3AD203B41FA5}">
                      <a16:colId xmlns:a16="http://schemas.microsoft.com/office/drawing/2014/main" val="428251666"/>
                    </a:ext>
                  </a:extLst>
                </a:gridCol>
                <a:gridCol w="508214">
                  <a:extLst>
                    <a:ext uri="{9D8B030D-6E8A-4147-A177-3AD203B41FA5}">
                      <a16:colId xmlns:a16="http://schemas.microsoft.com/office/drawing/2014/main" val="1363951344"/>
                    </a:ext>
                  </a:extLst>
                </a:gridCol>
                <a:gridCol w="441924">
                  <a:extLst>
                    <a:ext uri="{9D8B030D-6E8A-4147-A177-3AD203B41FA5}">
                      <a16:colId xmlns:a16="http://schemas.microsoft.com/office/drawing/2014/main" val="45399801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57112524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4422586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9014465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0350616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93695697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112621502"/>
                    </a:ext>
                  </a:extLst>
                </a:gridCol>
              </a:tblGrid>
              <a:tr h="427768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8396086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537884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832911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47466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7528E9-211E-C4B2-AB8B-86BE0119203A}"/>
              </a:ext>
            </a:extLst>
          </p:cNvPr>
          <p:cNvSpPr txBox="1"/>
          <p:nvPr/>
        </p:nvSpPr>
        <p:spPr>
          <a:xfrm>
            <a:off x="3945276" y="523982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HORSES : 125</a:t>
            </a:r>
          </a:p>
          <a:p>
            <a:r>
              <a:rPr lang="en-US" dirty="0"/>
              <a:t>TRACKS : 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A7467C-925B-1AD4-384C-DFC599FAA7CA}"/>
              </a:ext>
            </a:extLst>
          </p:cNvPr>
          <p:cNvSpPr txBox="1"/>
          <p:nvPr/>
        </p:nvSpPr>
        <p:spPr>
          <a:xfrm>
            <a:off x="8270697" y="575353"/>
            <a:ext cx="224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NO. OF RACES : 34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55E401-77A0-48CE-6E44-10774F32AC22}"/>
              </a:ext>
            </a:extLst>
          </p:cNvPr>
          <p:cNvSpPr/>
          <p:nvPr/>
        </p:nvSpPr>
        <p:spPr>
          <a:xfrm>
            <a:off x="3474799" y="2024009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D61912-0EF1-4CA9-E2C6-D35E97B07053}"/>
              </a:ext>
            </a:extLst>
          </p:cNvPr>
          <p:cNvSpPr txBox="1"/>
          <p:nvPr/>
        </p:nvSpPr>
        <p:spPr>
          <a:xfrm>
            <a:off x="3680113" y="4630446"/>
            <a:ext cx="4831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Conduct race between A1, B1, C1, T1, U1</a:t>
            </a:r>
          </a:p>
        </p:txBody>
      </p:sp>
      <p:pic>
        <p:nvPicPr>
          <p:cNvPr id="11" name="Graphic 10" descr="Ribbon with solid fill">
            <a:extLst>
              <a:ext uri="{FF2B5EF4-FFF2-40B4-BE49-F238E27FC236}">
                <a16:creationId xmlns:a16="http://schemas.microsoft.com/office/drawing/2014/main" id="{E0D6D549-384F-30D4-9EC3-1E77019CF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60253" y="2003461"/>
            <a:ext cx="321924" cy="321924"/>
          </a:xfrm>
          <a:prstGeom prst="rect">
            <a:avLst/>
          </a:prstGeom>
        </p:spPr>
      </p:pic>
      <p:pic>
        <p:nvPicPr>
          <p:cNvPr id="12" name="Graphic 11" descr="Ribbon with solid fill">
            <a:extLst>
              <a:ext uri="{FF2B5EF4-FFF2-40B4-BE49-F238E27FC236}">
                <a16:creationId xmlns:a16="http://schemas.microsoft.com/office/drawing/2014/main" id="{99A51083-40C2-5926-7774-98B2B094B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86898" y="2024009"/>
            <a:ext cx="291522" cy="291522"/>
          </a:xfrm>
          <a:prstGeom prst="rect">
            <a:avLst/>
          </a:prstGeom>
        </p:spPr>
      </p:pic>
      <p:pic>
        <p:nvPicPr>
          <p:cNvPr id="13" name="Graphic 12" descr="Ribbon with solid fill">
            <a:extLst>
              <a:ext uri="{FF2B5EF4-FFF2-40B4-BE49-F238E27FC236}">
                <a16:creationId xmlns:a16="http://schemas.microsoft.com/office/drawing/2014/main" id="{42342480-724D-907E-B81F-DEF6D437E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50516" y="2024009"/>
            <a:ext cx="291522" cy="291522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4DBE54F-8A46-5379-D5F5-FA10D771E52B}"/>
              </a:ext>
            </a:extLst>
          </p:cNvPr>
          <p:cNvCxnSpPr/>
          <p:nvPr/>
        </p:nvCxnSpPr>
        <p:spPr>
          <a:xfrm>
            <a:off x="5190584" y="1490229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D75C77-67BD-0D5A-2AF4-174BE181FA27}"/>
              </a:ext>
            </a:extLst>
          </p:cNvPr>
          <p:cNvCxnSpPr/>
          <p:nvPr/>
        </p:nvCxnSpPr>
        <p:spPr>
          <a:xfrm>
            <a:off x="5651209" y="1490229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2834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6908DAE-49E6-D254-9566-5A942887AD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3806131"/>
              </p:ext>
            </p:extLst>
          </p:nvPr>
        </p:nvGraphicFramePr>
        <p:xfrm>
          <a:off x="3474799" y="1490229"/>
          <a:ext cx="3365105" cy="2642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7671">
                  <a:extLst>
                    <a:ext uri="{9D8B030D-6E8A-4147-A177-3AD203B41FA5}">
                      <a16:colId xmlns:a16="http://schemas.microsoft.com/office/drawing/2014/main" val="428251666"/>
                    </a:ext>
                  </a:extLst>
                </a:gridCol>
                <a:gridCol w="508214">
                  <a:extLst>
                    <a:ext uri="{9D8B030D-6E8A-4147-A177-3AD203B41FA5}">
                      <a16:colId xmlns:a16="http://schemas.microsoft.com/office/drawing/2014/main" val="1363951344"/>
                    </a:ext>
                  </a:extLst>
                </a:gridCol>
                <a:gridCol w="441924">
                  <a:extLst>
                    <a:ext uri="{9D8B030D-6E8A-4147-A177-3AD203B41FA5}">
                      <a16:colId xmlns:a16="http://schemas.microsoft.com/office/drawing/2014/main" val="45399801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9014465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0350616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93695697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112621502"/>
                    </a:ext>
                  </a:extLst>
                </a:gridCol>
              </a:tblGrid>
              <a:tr h="427768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8396086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537884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832911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47466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7528E9-211E-C4B2-AB8B-86BE0119203A}"/>
              </a:ext>
            </a:extLst>
          </p:cNvPr>
          <p:cNvSpPr txBox="1"/>
          <p:nvPr/>
        </p:nvSpPr>
        <p:spPr>
          <a:xfrm>
            <a:off x="3945276" y="523982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HORSES : 125</a:t>
            </a:r>
          </a:p>
          <a:p>
            <a:r>
              <a:rPr lang="en-US" dirty="0"/>
              <a:t>TRACKS : 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A7467C-925B-1AD4-384C-DFC599FAA7CA}"/>
              </a:ext>
            </a:extLst>
          </p:cNvPr>
          <p:cNvSpPr txBox="1"/>
          <p:nvPr/>
        </p:nvSpPr>
        <p:spPr>
          <a:xfrm>
            <a:off x="8270697" y="575353"/>
            <a:ext cx="224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NO. OF RACES : 35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55E401-77A0-48CE-6E44-10774F32AC22}"/>
              </a:ext>
            </a:extLst>
          </p:cNvPr>
          <p:cNvSpPr/>
          <p:nvPr/>
        </p:nvSpPr>
        <p:spPr>
          <a:xfrm>
            <a:off x="3474799" y="2024009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D61912-0EF1-4CA9-E2C6-D35E97B07053}"/>
              </a:ext>
            </a:extLst>
          </p:cNvPr>
          <p:cNvSpPr txBox="1"/>
          <p:nvPr/>
        </p:nvSpPr>
        <p:spPr>
          <a:xfrm>
            <a:off x="3680113" y="4630446"/>
            <a:ext cx="4960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Conduct race between A1, B1, C1, V1, W1</a:t>
            </a:r>
          </a:p>
        </p:txBody>
      </p:sp>
      <p:pic>
        <p:nvPicPr>
          <p:cNvPr id="11" name="Graphic 10" descr="Ribbon with solid fill">
            <a:extLst>
              <a:ext uri="{FF2B5EF4-FFF2-40B4-BE49-F238E27FC236}">
                <a16:creationId xmlns:a16="http://schemas.microsoft.com/office/drawing/2014/main" id="{E0D6D549-384F-30D4-9EC3-1E77019CF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60253" y="2003461"/>
            <a:ext cx="321924" cy="321924"/>
          </a:xfrm>
          <a:prstGeom prst="rect">
            <a:avLst/>
          </a:prstGeom>
        </p:spPr>
      </p:pic>
      <p:pic>
        <p:nvPicPr>
          <p:cNvPr id="12" name="Graphic 11" descr="Ribbon with solid fill">
            <a:extLst>
              <a:ext uri="{FF2B5EF4-FFF2-40B4-BE49-F238E27FC236}">
                <a16:creationId xmlns:a16="http://schemas.microsoft.com/office/drawing/2014/main" id="{99A51083-40C2-5926-7774-98B2B094B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86898" y="2024009"/>
            <a:ext cx="291522" cy="291522"/>
          </a:xfrm>
          <a:prstGeom prst="rect">
            <a:avLst/>
          </a:prstGeom>
        </p:spPr>
      </p:pic>
      <p:pic>
        <p:nvPicPr>
          <p:cNvPr id="13" name="Graphic 12" descr="Ribbon with solid fill">
            <a:extLst>
              <a:ext uri="{FF2B5EF4-FFF2-40B4-BE49-F238E27FC236}">
                <a16:creationId xmlns:a16="http://schemas.microsoft.com/office/drawing/2014/main" id="{42342480-724D-907E-B81F-DEF6D437E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50516" y="2024009"/>
            <a:ext cx="291522" cy="291522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4DBE54F-8A46-5379-D5F5-FA10D771E52B}"/>
              </a:ext>
            </a:extLst>
          </p:cNvPr>
          <p:cNvCxnSpPr/>
          <p:nvPr/>
        </p:nvCxnSpPr>
        <p:spPr>
          <a:xfrm>
            <a:off x="5190584" y="1490229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D75C77-67BD-0D5A-2AF4-174BE181FA27}"/>
              </a:ext>
            </a:extLst>
          </p:cNvPr>
          <p:cNvCxnSpPr/>
          <p:nvPr/>
        </p:nvCxnSpPr>
        <p:spPr>
          <a:xfrm>
            <a:off x="5651209" y="1490229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8691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6908DAE-49E6-D254-9566-5A942887AD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925920"/>
              </p:ext>
            </p:extLst>
          </p:nvPr>
        </p:nvGraphicFramePr>
        <p:xfrm>
          <a:off x="3474799" y="1490229"/>
          <a:ext cx="2426457" cy="2642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7671">
                  <a:extLst>
                    <a:ext uri="{9D8B030D-6E8A-4147-A177-3AD203B41FA5}">
                      <a16:colId xmlns:a16="http://schemas.microsoft.com/office/drawing/2014/main" val="428251666"/>
                    </a:ext>
                  </a:extLst>
                </a:gridCol>
                <a:gridCol w="508214">
                  <a:extLst>
                    <a:ext uri="{9D8B030D-6E8A-4147-A177-3AD203B41FA5}">
                      <a16:colId xmlns:a16="http://schemas.microsoft.com/office/drawing/2014/main" val="1363951344"/>
                    </a:ext>
                  </a:extLst>
                </a:gridCol>
                <a:gridCol w="441924">
                  <a:extLst>
                    <a:ext uri="{9D8B030D-6E8A-4147-A177-3AD203B41FA5}">
                      <a16:colId xmlns:a16="http://schemas.microsoft.com/office/drawing/2014/main" val="45399801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93695697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112621502"/>
                    </a:ext>
                  </a:extLst>
                </a:gridCol>
              </a:tblGrid>
              <a:tr h="427768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8396086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537884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832911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47466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7528E9-211E-C4B2-AB8B-86BE0119203A}"/>
              </a:ext>
            </a:extLst>
          </p:cNvPr>
          <p:cNvSpPr txBox="1"/>
          <p:nvPr/>
        </p:nvSpPr>
        <p:spPr>
          <a:xfrm>
            <a:off x="3945276" y="523982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HORSES : 125</a:t>
            </a:r>
          </a:p>
          <a:p>
            <a:r>
              <a:rPr lang="en-US" dirty="0"/>
              <a:t>TRACKS : 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A7467C-925B-1AD4-384C-DFC599FAA7CA}"/>
              </a:ext>
            </a:extLst>
          </p:cNvPr>
          <p:cNvSpPr txBox="1"/>
          <p:nvPr/>
        </p:nvSpPr>
        <p:spPr>
          <a:xfrm>
            <a:off x="8270697" y="575353"/>
            <a:ext cx="224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NO. OF RACES : 36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55E401-77A0-48CE-6E44-10774F32AC22}"/>
              </a:ext>
            </a:extLst>
          </p:cNvPr>
          <p:cNvSpPr/>
          <p:nvPr/>
        </p:nvSpPr>
        <p:spPr>
          <a:xfrm>
            <a:off x="3474799" y="2024009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D61912-0EF1-4CA9-E2C6-D35E97B07053}"/>
              </a:ext>
            </a:extLst>
          </p:cNvPr>
          <p:cNvSpPr txBox="1"/>
          <p:nvPr/>
        </p:nvSpPr>
        <p:spPr>
          <a:xfrm>
            <a:off x="3680113" y="4630446"/>
            <a:ext cx="4854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Conduct race between A1, B1, C1, X1, Y1</a:t>
            </a:r>
          </a:p>
        </p:txBody>
      </p:sp>
      <p:pic>
        <p:nvPicPr>
          <p:cNvPr id="11" name="Graphic 10" descr="Ribbon with solid fill">
            <a:extLst>
              <a:ext uri="{FF2B5EF4-FFF2-40B4-BE49-F238E27FC236}">
                <a16:creationId xmlns:a16="http://schemas.microsoft.com/office/drawing/2014/main" id="{E0D6D549-384F-30D4-9EC3-1E77019CF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60253" y="2003461"/>
            <a:ext cx="321924" cy="321924"/>
          </a:xfrm>
          <a:prstGeom prst="rect">
            <a:avLst/>
          </a:prstGeom>
        </p:spPr>
      </p:pic>
      <p:pic>
        <p:nvPicPr>
          <p:cNvPr id="12" name="Graphic 11" descr="Ribbon with solid fill">
            <a:extLst>
              <a:ext uri="{FF2B5EF4-FFF2-40B4-BE49-F238E27FC236}">
                <a16:creationId xmlns:a16="http://schemas.microsoft.com/office/drawing/2014/main" id="{99A51083-40C2-5926-7774-98B2B094B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86898" y="2024009"/>
            <a:ext cx="291522" cy="291522"/>
          </a:xfrm>
          <a:prstGeom prst="rect">
            <a:avLst/>
          </a:prstGeom>
        </p:spPr>
      </p:pic>
      <p:pic>
        <p:nvPicPr>
          <p:cNvPr id="13" name="Graphic 12" descr="Ribbon with solid fill">
            <a:extLst>
              <a:ext uri="{FF2B5EF4-FFF2-40B4-BE49-F238E27FC236}">
                <a16:creationId xmlns:a16="http://schemas.microsoft.com/office/drawing/2014/main" id="{42342480-724D-907E-B81F-DEF6D437E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50516" y="2024009"/>
            <a:ext cx="291522" cy="291522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4DBE54F-8A46-5379-D5F5-FA10D771E52B}"/>
              </a:ext>
            </a:extLst>
          </p:cNvPr>
          <p:cNvCxnSpPr/>
          <p:nvPr/>
        </p:nvCxnSpPr>
        <p:spPr>
          <a:xfrm>
            <a:off x="5190584" y="1490229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D75C77-67BD-0D5A-2AF4-174BE181FA27}"/>
              </a:ext>
            </a:extLst>
          </p:cNvPr>
          <p:cNvCxnSpPr/>
          <p:nvPr/>
        </p:nvCxnSpPr>
        <p:spPr>
          <a:xfrm>
            <a:off x="5651209" y="1490229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1846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6908DAE-49E6-D254-9566-5A942887ADA4}"/>
              </a:ext>
            </a:extLst>
          </p:cNvPr>
          <p:cNvGraphicFramePr>
            <a:graphicFrameLocks noGrp="1"/>
          </p:cNvGraphicFramePr>
          <p:nvPr/>
        </p:nvGraphicFramePr>
        <p:xfrm>
          <a:off x="3474799" y="1490229"/>
          <a:ext cx="1487809" cy="2642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7671">
                  <a:extLst>
                    <a:ext uri="{9D8B030D-6E8A-4147-A177-3AD203B41FA5}">
                      <a16:colId xmlns:a16="http://schemas.microsoft.com/office/drawing/2014/main" val="428251666"/>
                    </a:ext>
                  </a:extLst>
                </a:gridCol>
                <a:gridCol w="508214">
                  <a:extLst>
                    <a:ext uri="{9D8B030D-6E8A-4147-A177-3AD203B41FA5}">
                      <a16:colId xmlns:a16="http://schemas.microsoft.com/office/drawing/2014/main" val="1363951344"/>
                    </a:ext>
                  </a:extLst>
                </a:gridCol>
                <a:gridCol w="441924">
                  <a:extLst>
                    <a:ext uri="{9D8B030D-6E8A-4147-A177-3AD203B41FA5}">
                      <a16:colId xmlns:a16="http://schemas.microsoft.com/office/drawing/2014/main" val="453998014"/>
                    </a:ext>
                  </a:extLst>
                </a:gridCol>
              </a:tblGrid>
              <a:tr h="427768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8396086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537884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832911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47466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7528E9-211E-C4B2-AB8B-86BE0119203A}"/>
              </a:ext>
            </a:extLst>
          </p:cNvPr>
          <p:cNvSpPr txBox="1"/>
          <p:nvPr/>
        </p:nvSpPr>
        <p:spPr>
          <a:xfrm>
            <a:off x="3945276" y="523982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HORSES : 125</a:t>
            </a:r>
          </a:p>
          <a:p>
            <a:r>
              <a:rPr lang="en-US" dirty="0"/>
              <a:t>TRACKS : 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A7467C-925B-1AD4-384C-DFC599FAA7CA}"/>
              </a:ext>
            </a:extLst>
          </p:cNvPr>
          <p:cNvSpPr txBox="1"/>
          <p:nvPr/>
        </p:nvSpPr>
        <p:spPr>
          <a:xfrm>
            <a:off x="8270697" y="575353"/>
            <a:ext cx="224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NO. OF RACES : 36</a:t>
            </a:r>
          </a:p>
        </p:txBody>
      </p:sp>
      <p:pic>
        <p:nvPicPr>
          <p:cNvPr id="11" name="Graphic 10" descr="Ribbon with solid fill">
            <a:extLst>
              <a:ext uri="{FF2B5EF4-FFF2-40B4-BE49-F238E27FC236}">
                <a16:creationId xmlns:a16="http://schemas.microsoft.com/office/drawing/2014/main" id="{E0D6D549-384F-30D4-9EC3-1E77019CF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60253" y="2003461"/>
            <a:ext cx="321924" cy="321924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C74463B-8ED6-752E-5D18-2D588079233A}"/>
              </a:ext>
            </a:extLst>
          </p:cNvPr>
          <p:cNvCxnSpPr>
            <a:cxnSpLocks/>
          </p:cNvCxnSpPr>
          <p:nvPr/>
        </p:nvCxnSpPr>
        <p:spPr>
          <a:xfrm>
            <a:off x="5650787" y="2619910"/>
            <a:ext cx="13972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Table 2">
            <a:extLst>
              <a:ext uri="{FF2B5EF4-FFF2-40B4-BE49-F238E27FC236}">
                <a16:creationId xmlns:a16="http://schemas.microsoft.com/office/drawing/2014/main" id="{A8906BE6-DD76-3C30-5DC7-BC643AC908E6}"/>
              </a:ext>
            </a:extLst>
          </p:cNvPr>
          <p:cNvGraphicFramePr>
            <a:graphicFrameLocks noGrp="1"/>
          </p:cNvGraphicFramePr>
          <p:nvPr/>
        </p:nvGraphicFramePr>
        <p:xfrm>
          <a:off x="8086184" y="1490228"/>
          <a:ext cx="1487809" cy="2642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7671">
                  <a:extLst>
                    <a:ext uri="{9D8B030D-6E8A-4147-A177-3AD203B41FA5}">
                      <a16:colId xmlns:a16="http://schemas.microsoft.com/office/drawing/2014/main" val="428251666"/>
                    </a:ext>
                  </a:extLst>
                </a:gridCol>
                <a:gridCol w="508214">
                  <a:extLst>
                    <a:ext uri="{9D8B030D-6E8A-4147-A177-3AD203B41FA5}">
                      <a16:colId xmlns:a16="http://schemas.microsoft.com/office/drawing/2014/main" val="1363951344"/>
                    </a:ext>
                  </a:extLst>
                </a:gridCol>
                <a:gridCol w="441924">
                  <a:extLst>
                    <a:ext uri="{9D8B030D-6E8A-4147-A177-3AD203B41FA5}">
                      <a16:colId xmlns:a16="http://schemas.microsoft.com/office/drawing/2014/main" val="453998014"/>
                    </a:ext>
                  </a:extLst>
                </a:gridCol>
              </a:tblGrid>
              <a:tr h="427768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8396086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537884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832911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474661"/>
                  </a:ext>
                </a:extLst>
              </a:tr>
            </a:tbl>
          </a:graphicData>
        </a:graphic>
      </p:graphicFrame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A24E77-1A20-74E6-F606-1723F60764D5}"/>
              </a:ext>
            </a:extLst>
          </p:cNvPr>
          <p:cNvCxnSpPr>
            <a:cxnSpLocks/>
            <a:endCxn id="17" idx="2"/>
          </p:cNvCxnSpPr>
          <p:nvPr/>
        </p:nvCxnSpPr>
        <p:spPr>
          <a:xfrm>
            <a:off x="8830088" y="3429000"/>
            <a:ext cx="0" cy="70401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8D2ACB2-0F4F-A443-223C-9D8879645300}"/>
              </a:ext>
            </a:extLst>
          </p:cNvPr>
          <p:cNvCxnSpPr>
            <a:cxnSpLocks/>
          </p:cNvCxnSpPr>
          <p:nvPr/>
        </p:nvCxnSpPr>
        <p:spPr>
          <a:xfrm>
            <a:off x="9366953" y="2712378"/>
            <a:ext cx="0" cy="138230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phic 19" descr="Ribbon with solid fill">
            <a:extLst>
              <a:ext uri="{FF2B5EF4-FFF2-40B4-BE49-F238E27FC236}">
                <a16:creationId xmlns:a16="http://schemas.microsoft.com/office/drawing/2014/main" id="{53509D7F-F154-CE11-DC1B-3AC3894E7E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18642" y="1931293"/>
            <a:ext cx="321924" cy="32192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B51BB4D-9F5B-E69F-9113-946FE50FD305}"/>
              </a:ext>
            </a:extLst>
          </p:cNvPr>
          <p:cNvSpPr txBox="1"/>
          <p:nvPr/>
        </p:nvSpPr>
        <p:spPr>
          <a:xfrm>
            <a:off x="4126698" y="4865443"/>
            <a:ext cx="4801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A1 is the 1</a:t>
            </a:r>
            <a:r>
              <a:rPr lang="en-US" baseline="30000" dirty="0"/>
              <a:t>st</a:t>
            </a:r>
            <a:r>
              <a:rPr lang="en-US" dirty="0"/>
              <a:t> winner among all the horses.</a:t>
            </a:r>
          </a:p>
        </p:txBody>
      </p:sp>
    </p:spTree>
    <p:extLst>
      <p:ext uri="{BB962C8B-B14F-4D97-AF65-F5344CB8AC3E}">
        <p14:creationId xmlns:p14="http://schemas.microsoft.com/office/powerpoint/2010/main" val="2753350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6908DAE-49E6-D254-9566-5A942887AD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9258755"/>
              </p:ext>
            </p:extLst>
          </p:nvPr>
        </p:nvGraphicFramePr>
        <p:xfrm>
          <a:off x="3474799" y="1490229"/>
          <a:ext cx="1518441" cy="2642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7671">
                  <a:extLst>
                    <a:ext uri="{9D8B030D-6E8A-4147-A177-3AD203B41FA5}">
                      <a16:colId xmlns:a16="http://schemas.microsoft.com/office/drawing/2014/main" val="428251666"/>
                    </a:ext>
                  </a:extLst>
                </a:gridCol>
                <a:gridCol w="508214">
                  <a:extLst>
                    <a:ext uri="{9D8B030D-6E8A-4147-A177-3AD203B41FA5}">
                      <a16:colId xmlns:a16="http://schemas.microsoft.com/office/drawing/2014/main" val="1363951344"/>
                    </a:ext>
                  </a:extLst>
                </a:gridCol>
                <a:gridCol w="472556">
                  <a:extLst>
                    <a:ext uri="{9D8B030D-6E8A-4147-A177-3AD203B41FA5}">
                      <a16:colId xmlns:a16="http://schemas.microsoft.com/office/drawing/2014/main" val="453998014"/>
                    </a:ext>
                  </a:extLst>
                </a:gridCol>
              </a:tblGrid>
              <a:tr h="427768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8396086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537884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832911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47466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7528E9-211E-C4B2-AB8B-86BE0119203A}"/>
              </a:ext>
            </a:extLst>
          </p:cNvPr>
          <p:cNvSpPr txBox="1"/>
          <p:nvPr/>
        </p:nvSpPr>
        <p:spPr>
          <a:xfrm>
            <a:off x="3945276" y="523982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HORSES : 125</a:t>
            </a:r>
          </a:p>
          <a:p>
            <a:r>
              <a:rPr lang="en-US" dirty="0"/>
              <a:t>TRACKS : 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A7467C-925B-1AD4-384C-DFC599FAA7CA}"/>
              </a:ext>
            </a:extLst>
          </p:cNvPr>
          <p:cNvSpPr txBox="1"/>
          <p:nvPr/>
        </p:nvSpPr>
        <p:spPr>
          <a:xfrm>
            <a:off x="8270697" y="575353"/>
            <a:ext cx="224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NO. OF RACES : 37</a:t>
            </a:r>
          </a:p>
        </p:txBody>
      </p:sp>
      <p:pic>
        <p:nvPicPr>
          <p:cNvPr id="11" name="Graphic 10" descr="Ribbon with solid fill">
            <a:extLst>
              <a:ext uri="{FF2B5EF4-FFF2-40B4-BE49-F238E27FC236}">
                <a16:creationId xmlns:a16="http://schemas.microsoft.com/office/drawing/2014/main" id="{E0D6D549-384F-30D4-9EC3-1E77019CF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60253" y="2003461"/>
            <a:ext cx="321924" cy="32192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B51BB4D-9F5B-E69F-9113-946FE50FD305}"/>
              </a:ext>
            </a:extLst>
          </p:cNvPr>
          <p:cNvSpPr txBox="1"/>
          <p:nvPr/>
        </p:nvSpPr>
        <p:spPr>
          <a:xfrm>
            <a:off x="6300627" y="1634129"/>
            <a:ext cx="4801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A1 is the 1</a:t>
            </a:r>
            <a:r>
              <a:rPr lang="en-US" baseline="30000" dirty="0"/>
              <a:t>st</a:t>
            </a:r>
            <a:r>
              <a:rPr lang="en-US" dirty="0"/>
              <a:t> winner among all the horses.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873100-C504-02D5-310B-D16970703002}"/>
              </a:ext>
            </a:extLst>
          </p:cNvPr>
          <p:cNvSpPr txBox="1"/>
          <p:nvPr/>
        </p:nvSpPr>
        <p:spPr>
          <a:xfrm>
            <a:off x="6174768" y="2508239"/>
            <a:ext cx="5221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Now conduct race among A2, A3, B1, B2, C1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7C48BC-721C-40A2-0964-238ED64102EF}"/>
              </a:ext>
            </a:extLst>
          </p:cNvPr>
          <p:cNvSpPr txBox="1"/>
          <p:nvPr/>
        </p:nvSpPr>
        <p:spPr>
          <a:xfrm>
            <a:off x="6482993" y="3493213"/>
            <a:ext cx="483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Pick top 2 winners and name them H1, H2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F39C26-1389-449F-6786-B1415AAD183C}"/>
              </a:ext>
            </a:extLst>
          </p:cNvPr>
          <p:cNvSpPr txBox="1"/>
          <p:nvPr/>
        </p:nvSpPr>
        <p:spPr>
          <a:xfrm>
            <a:off x="7027524" y="4633645"/>
            <a:ext cx="3169457" cy="369332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Top 3 horses are A1, H1, H2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A71AF0-25E0-6FF8-5991-3221CB63CCC2}"/>
              </a:ext>
            </a:extLst>
          </p:cNvPr>
          <p:cNvSpPr txBox="1"/>
          <p:nvPr/>
        </p:nvSpPr>
        <p:spPr>
          <a:xfrm>
            <a:off x="6856043" y="5496674"/>
            <a:ext cx="3858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Min number of races : 25 + 11 + 1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86E9E5-E628-6510-E7A7-513BF178C584}"/>
              </a:ext>
            </a:extLst>
          </p:cNvPr>
          <p:cNvSpPr txBox="1"/>
          <p:nvPr/>
        </p:nvSpPr>
        <p:spPr>
          <a:xfrm>
            <a:off x="2006639" y="4667496"/>
            <a:ext cx="4168129" cy="369332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Total minimum number of races : 37</a:t>
            </a:r>
          </a:p>
        </p:txBody>
      </p:sp>
    </p:spTree>
    <p:extLst>
      <p:ext uri="{BB962C8B-B14F-4D97-AF65-F5344CB8AC3E}">
        <p14:creationId xmlns:p14="http://schemas.microsoft.com/office/powerpoint/2010/main" val="1520772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1" grpId="0"/>
      <p:bldP spid="5" grpId="0"/>
      <p:bldP spid="6" grpId="0"/>
      <p:bldP spid="7" grpId="0" animBg="1"/>
      <p:bldP spid="9" grpId="0"/>
      <p:bldP spid="1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1F814-9D99-8452-1775-70F8A0C84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Living Molecules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60BE0F-F69B-556F-796F-7EA914297791}"/>
              </a:ext>
            </a:extLst>
          </p:cNvPr>
          <p:cNvSpPr txBox="1"/>
          <p:nvPr/>
        </p:nvSpPr>
        <p:spPr>
          <a:xfrm>
            <a:off x="1743740" y="1535668"/>
            <a:ext cx="976087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Virus – Living thing – tiniest of all.</a:t>
            </a:r>
          </a:p>
          <a:p>
            <a:r>
              <a:rPr lang="en-US" dirty="0"/>
              <a:t>Simple virus – mosaic disease on tobacco plants.</a:t>
            </a:r>
          </a:p>
          <a:p>
            <a:r>
              <a:rPr lang="en-US" dirty="0"/>
              <a:t>Virus crystallizes into tiny rods (right – handed helical structure.)</a:t>
            </a:r>
          </a:p>
          <a:p>
            <a:r>
              <a:rPr lang="en-US" dirty="0"/>
              <a:t>Formed by 200 identical molecules – 150 amino acids subunits(nucleotides).</a:t>
            </a:r>
          </a:p>
          <a:p>
            <a:endParaRPr lang="en-US" dirty="0"/>
          </a:p>
          <a:p>
            <a:r>
              <a:rPr lang="en-US" dirty="0"/>
              <a:t>Nucleic acid – DNA and RNA</a:t>
            </a:r>
          </a:p>
          <a:p>
            <a:r>
              <a:rPr lang="en-US" dirty="0"/>
              <a:t>Every virus – shell of protein, enclosing one or more coils of nucleic acid.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Doubt – The nucleic acid, not the protein, kills the host.</a:t>
            </a:r>
          </a:p>
          <a:p>
            <a:endParaRPr lang="en-US" dirty="0"/>
          </a:p>
          <a:p>
            <a:r>
              <a:rPr lang="en-US" dirty="0"/>
              <a:t>Four different nucleotide bases (A, T, G, C) along each coil is the genetic code that tells the cell what to do.</a:t>
            </a:r>
          </a:p>
          <a:p>
            <a:endParaRPr lang="en-US" dirty="0"/>
          </a:p>
          <a:p>
            <a:r>
              <a:rPr lang="en-US" dirty="0"/>
              <a:t>Example : PIRATE, IRATE, RATE</a:t>
            </a:r>
          </a:p>
        </p:txBody>
      </p:sp>
    </p:spTree>
    <p:extLst>
      <p:ext uri="{BB962C8B-B14F-4D97-AF65-F5344CB8AC3E}">
        <p14:creationId xmlns:p14="http://schemas.microsoft.com/office/powerpoint/2010/main" val="2407400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D8E876-F78A-1D85-0645-A5649F42067E}"/>
              </a:ext>
            </a:extLst>
          </p:cNvPr>
          <p:cNvSpPr txBox="1"/>
          <p:nvPr/>
        </p:nvSpPr>
        <p:spPr>
          <a:xfrm>
            <a:off x="1488558" y="1616149"/>
            <a:ext cx="1010093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doubt on four- symbol code carrying the information to provide complete blueprint.</a:t>
            </a:r>
          </a:p>
          <a:p>
            <a:r>
              <a:rPr lang="en-US" dirty="0"/>
              <a:t>Genetic code – ability to control and direct the course of evolution.</a:t>
            </a:r>
          </a:p>
          <a:p>
            <a:r>
              <a:rPr lang="en-US" dirty="0"/>
              <a:t>Full understanding of code – generation of new life.</a:t>
            </a:r>
          </a:p>
          <a:p>
            <a:r>
              <a:rPr lang="en-US" dirty="0"/>
              <a:t>RNA molecule, not it’s protein shell, that has the power of sel</a:t>
            </a:r>
            <a:r>
              <a:rPr lang="en-US" b="1" dirty="0"/>
              <a:t>f- replication and mutation</a:t>
            </a:r>
            <a:r>
              <a:rPr lang="en-US" dirty="0"/>
              <a:t>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Living Vs. Non living.</a:t>
            </a:r>
          </a:p>
          <a:p>
            <a:endParaRPr lang="en-US" dirty="0"/>
          </a:p>
          <a:p>
            <a:r>
              <a:rPr lang="en-US" dirty="0"/>
              <a:t>Example : Machine, worker bees – cannot copy themselves.</a:t>
            </a:r>
          </a:p>
          <a:p>
            <a:r>
              <a:rPr lang="en-US" dirty="0"/>
              <a:t>Virus blue- green object either green or blue – a living dead thing.</a:t>
            </a:r>
          </a:p>
          <a:p>
            <a:endParaRPr lang="en-US" dirty="0"/>
          </a:p>
          <a:p>
            <a:r>
              <a:rPr lang="en-US" dirty="0"/>
              <a:t>Ability of an organism to take compound from its immediate environment - plants.</a:t>
            </a:r>
          </a:p>
        </p:txBody>
      </p:sp>
    </p:spTree>
    <p:extLst>
      <p:ext uri="{BB962C8B-B14F-4D97-AF65-F5344CB8AC3E}">
        <p14:creationId xmlns:p14="http://schemas.microsoft.com/office/powerpoint/2010/main" val="1682523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CC627-ACEE-0C23-833E-77B767F87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origin of Life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2BC173-2A29-7B6B-35EA-1DCBEA92582A}"/>
              </a:ext>
            </a:extLst>
          </p:cNvPr>
          <p:cNvSpPr txBox="1"/>
          <p:nvPr/>
        </p:nvSpPr>
        <p:spPr>
          <a:xfrm>
            <a:off x="1807536" y="1904999"/>
            <a:ext cx="969707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Life on earth might have risen from deep – frozen spores that had been propelled here through interstellar space by the pressure of radiation from the stars.</a:t>
            </a:r>
          </a:p>
          <a:p>
            <a:r>
              <a:rPr lang="en-US" dirty="0"/>
              <a:t>Microscopic particles in meteorites – fossils of plant life.</a:t>
            </a:r>
          </a:p>
          <a:p>
            <a:r>
              <a:rPr lang="en-US" dirty="0"/>
              <a:t>Meteorites – fossil evidence of once - living things.</a:t>
            </a:r>
          </a:p>
          <a:p>
            <a:r>
              <a:rPr lang="en-US" dirty="0"/>
              <a:t>Found variety of amino acids in fragment of this meteorite.</a:t>
            </a:r>
          </a:p>
          <a:p>
            <a:endParaRPr lang="en-US" dirty="0"/>
          </a:p>
          <a:p>
            <a:r>
              <a:rPr lang="en-US" dirty="0"/>
              <a:t>Life on earth may have risen from microbes in the garbage left.</a:t>
            </a:r>
          </a:p>
          <a:p>
            <a:endParaRPr lang="en-US" dirty="0"/>
          </a:p>
          <a:p>
            <a:r>
              <a:rPr lang="en-US" dirty="0"/>
              <a:t>Biggest leap was from beast to human.</a:t>
            </a:r>
          </a:p>
          <a:p>
            <a:r>
              <a:rPr lang="en-US" dirty="0"/>
              <a:t>Microbes were spontaneously generated in stagnant water.</a:t>
            </a:r>
          </a:p>
          <a:p>
            <a:endParaRPr lang="en-US" dirty="0"/>
          </a:p>
          <a:p>
            <a:r>
              <a:rPr lang="en-US" dirty="0"/>
              <a:t>Amino acids are generated in a week – mixture of ammonia, methane and hydrogen.</a:t>
            </a:r>
          </a:p>
        </p:txBody>
      </p:sp>
    </p:spTree>
    <p:extLst>
      <p:ext uri="{BB962C8B-B14F-4D97-AF65-F5344CB8AC3E}">
        <p14:creationId xmlns:p14="http://schemas.microsoft.com/office/powerpoint/2010/main" val="1610733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B1AAF70-0059-5104-5379-7D65CA33B62D}"/>
              </a:ext>
            </a:extLst>
          </p:cNvPr>
          <p:cNvSpPr txBox="1"/>
          <p:nvPr/>
        </p:nvSpPr>
        <p:spPr>
          <a:xfrm>
            <a:off x="1856510" y="886691"/>
            <a:ext cx="580800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Animals, insects or bird in mirror</a:t>
            </a:r>
          </a:p>
          <a:p>
            <a:endParaRPr lang="en-US" dirty="0"/>
          </a:p>
          <a:p>
            <a:r>
              <a:rPr lang="en-US" dirty="0"/>
              <a:t>Parakeet –(cannot) jumps back and front</a:t>
            </a:r>
          </a:p>
          <a:p>
            <a:r>
              <a:rPr lang="en-US" dirty="0"/>
              <a:t>Ape – (can) recognizes the mirror image is it’s own</a:t>
            </a:r>
          </a:p>
          <a:p>
            <a:r>
              <a:rPr lang="en-US" dirty="0"/>
              <a:t>Pigeon – (can) peck at a spot of dye.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39B27E-610A-8886-5E2B-ADF82660AC79}"/>
              </a:ext>
            </a:extLst>
          </p:cNvPr>
          <p:cNvSpPr txBox="1"/>
          <p:nvPr/>
        </p:nvSpPr>
        <p:spPr>
          <a:xfrm>
            <a:off x="1856510" y="2871917"/>
            <a:ext cx="831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Lewis Carroll’ Alice – everything in the room seems to “go the other way”.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F67577-E416-ACCF-E2DE-0FE32DC722E7}"/>
              </a:ext>
            </a:extLst>
          </p:cNvPr>
          <p:cNvSpPr txBox="1"/>
          <p:nvPr/>
        </p:nvSpPr>
        <p:spPr>
          <a:xfrm>
            <a:off x="2299855" y="4156364"/>
            <a:ext cx="1614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Everything??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89D502-54A0-B63F-85BF-EED43CC45D2D}"/>
              </a:ext>
            </a:extLst>
          </p:cNvPr>
          <p:cNvSpPr txBox="1"/>
          <p:nvPr/>
        </p:nvSpPr>
        <p:spPr>
          <a:xfrm>
            <a:off x="3352800" y="5652655"/>
            <a:ext cx="506870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No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F4CC2C-FDCC-664B-B077-79BB4586B986}"/>
              </a:ext>
            </a:extLst>
          </p:cNvPr>
          <p:cNvSpPr txBox="1"/>
          <p:nvPr/>
        </p:nvSpPr>
        <p:spPr>
          <a:xfrm>
            <a:off x="5763491" y="4073236"/>
            <a:ext cx="3182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Clocks</a:t>
            </a:r>
          </a:p>
          <a:p>
            <a:r>
              <a:rPr lang="en-US" dirty="0"/>
              <a:t>Hold a book up to a mirror</a:t>
            </a:r>
          </a:p>
        </p:txBody>
      </p:sp>
      <p:pic>
        <p:nvPicPr>
          <p:cNvPr id="8" name="Graphic 7" descr="Questions outline">
            <a:extLst>
              <a:ext uri="{FF2B5EF4-FFF2-40B4-BE49-F238E27FC236}">
                <a16:creationId xmlns:a16="http://schemas.microsoft.com/office/drawing/2014/main" id="{CE71214D-4FB8-1977-F1A4-3BBC68E9C8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09086" y="4397325"/>
            <a:ext cx="1897149" cy="1255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457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 animBg="1"/>
      <p:bldP spid="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1B410D1-7F90-073B-437D-93B087866980}"/>
              </a:ext>
            </a:extLst>
          </p:cNvPr>
          <p:cNvSpPr txBox="1"/>
          <p:nvPr/>
        </p:nvSpPr>
        <p:spPr>
          <a:xfrm>
            <a:off x="1573619" y="1467293"/>
            <a:ext cx="817243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Synthesize 13 different amino acids by using heat.</a:t>
            </a:r>
          </a:p>
          <a:p>
            <a:r>
              <a:rPr lang="en-US" dirty="0"/>
              <a:t>Synthesized ribonuclease, an enzyme made of 19 types of amino acids.</a:t>
            </a:r>
          </a:p>
          <a:p>
            <a:endParaRPr lang="en-US" dirty="0"/>
          </a:p>
          <a:p>
            <a:r>
              <a:rPr lang="en-US" dirty="0"/>
              <a:t>Hydrogen and Oxygen combined at random. </a:t>
            </a:r>
          </a:p>
          <a:p>
            <a:r>
              <a:rPr lang="en-US" dirty="0"/>
              <a:t>HHH, HHO, HOH, HOO</a:t>
            </a:r>
          </a:p>
          <a:p>
            <a:r>
              <a:rPr lang="en-US" dirty="0"/>
              <a:t>All molecules would be water.</a:t>
            </a:r>
          </a:p>
          <a:p>
            <a:endParaRPr lang="en-US" dirty="0"/>
          </a:p>
          <a:p>
            <a:r>
              <a:rPr lang="en-US" dirty="0"/>
              <a:t>Random production of asymmetric amino acids – 1 week</a:t>
            </a:r>
          </a:p>
        </p:txBody>
      </p:sp>
    </p:spTree>
    <p:extLst>
      <p:ext uri="{BB962C8B-B14F-4D97-AF65-F5344CB8AC3E}">
        <p14:creationId xmlns:p14="http://schemas.microsoft.com/office/powerpoint/2010/main" val="3413452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AB2FD-DA55-B7D0-5F1B-C4763EFE9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origin of Asymmetry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30BDCB-2C5E-37BE-F5C3-FC24C1B7D234}"/>
              </a:ext>
            </a:extLst>
          </p:cNvPr>
          <p:cNvSpPr txBox="1"/>
          <p:nvPr/>
        </p:nvSpPr>
        <p:spPr>
          <a:xfrm>
            <a:off x="2020186" y="2062716"/>
            <a:ext cx="93141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Each molecule could only feed on molecule of its  own handedness.</a:t>
            </a:r>
          </a:p>
          <a:p>
            <a:r>
              <a:rPr lang="en-US" dirty="0"/>
              <a:t>If mutation of one-left handed molecule gave it the ability to feed on both handed compounds</a:t>
            </a:r>
          </a:p>
        </p:txBody>
      </p:sp>
    </p:spTree>
    <p:extLst>
      <p:ext uri="{BB962C8B-B14F-4D97-AF65-F5344CB8AC3E}">
        <p14:creationId xmlns:p14="http://schemas.microsoft.com/office/powerpoint/2010/main" val="1890555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A9E3C-96DD-B40D-B7A2-F6E9770B7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Fourth Dimension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6AFA70-704E-4B33-F352-B3A76A5788B9}"/>
              </a:ext>
            </a:extLst>
          </p:cNvPr>
          <p:cNvSpPr txBox="1"/>
          <p:nvPr/>
        </p:nvSpPr>
        <p:spPr>
          <a:xfrm>
            <a:off x="1168126" y="1951672"/>
            <a:ext cx="1033648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Enantiomorphic polyhedrons – look similar- not identical.</a:t>
            </a:r>
          </a:p>
          <a:p>
            <a:r>
              <a:rPr lang="en-US" dirty="0"/>
              <a:t>Room in mirror – It is the same room, yet it isn’t.</a:t>
            </a:r>
          </a:p>
          <a:p>
            <a:r>
              <a:rPr lang="en-US" dirty="0"/>
              <a:t>Asymmetric solid object could be reversed by rotating it through a higher space.</a:t>
            </a:r>
          </a:p>
          <a:p>
            <a:r>
              <a:rPr lang="en-US" dirty="0"/>
              <a:t>Incongruent counterparts – Asymmetric solid figures of identical size and shape but opposite handedness</a:t>
            </a:r>
          </a:p>
          <a:p>
            <a:endParaRPr lang="en-US" dirty="0"/>
          </a:p>
          <a:p>
            <a:r>
              <a:rPr lang="en-US" dirty="0"/>
              <a:t>Example – Left and right hands.</a:t>
            </a:r>
          </a:p>
          <a:p>
            <a:endParaRPr lang="en-US" dirty="0"/>
          </a:p>
          <a:p>
            <a:r>
              <a:rPr lang="en-US" dirty="0"/>
              <a:t>Given a single human hand.  Is it Left or right?</a:t>
            </a:r>
          </a:p>
          <a:p>
            <a:endParaRPr lang="en-US" dirty="0"/>
          </a:p>
          <a:p>
            <a:r>
              <a:rPr lang="en-US" dirty="0"/>
              <a:t>We have no basis for calling the hand left or right.</a:t>
            </a:r>
          </a:p>
        </p:txBody>
      </p:sp>
    </p:spTree>
    <p:extLst>
      <p:ext uri="{BB962C8B-B14F-4D97-AF65-F5344CB8AC3E}">
        <p14:creationId xmlns:p14="http://schemas.microsoft.com/office/powerpoint/2010/main" val="3620740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225301E-6E9B-A613-BBD7-2ABC2C3635BB}"/>
              </a:ext>
            </a:extLst>
          </p:cNvPr>
          <p:cNvSpPr txBox="1"/>
          <p:nvPr/>
        </p:nvSpPr>
        <p:spPr>
          <a:xfrm>
            <a:off x="1977656" y="1318437"/>
            <a:ext cx="79480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Given a hand and human body severed at the wrist and are missing. </a:t>
            </a:r>
          </a:p>
          <a:p>
            <a:endParaRPr lang="en-US" dirty="0"/>
          </a:p>
          <a:p>
            <a:r>
              <a:rPr lang="en-US" dirty="0"/>
              <a:t>Hand will not fit both hands.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1498B0-9D35-6479-EC84-5C9A2ED53C99}"/>
              </a:ext>
            </a:extLst>
          </p:cNvPr>
          <p:cNvSpPr txBox="1"/>
          <p:nvPr/>
        </p:nvSpPr>
        <p:spPr>
          <a:xfrm>
            <a:off x="1977656" y="2596022"/>
            <a:ext cx="9264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a flatland, it is not possible to define a hand as left or right until there is another asymmetric structure on the plane.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ECBE93-1FB1-6B2D-69E2-E506A4A033F8}"/>
              </a:ext>
            </a:extLst>
          </p:cNvPr>
          <p:cNvSpPr txBox="1"/>
          <p:nvPr/>
        </p:nvSpPr>
        <p:spPr>
          <a:xfrm>
            <a:off x="1977656" y="3615648"/>
            <a:ext cx="6748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Flatlanders define left as the side on which heart is located.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545ED4-5985-F935-682F-30CA315A7078}"/>
              </a:ext>
            </a:extLst>
          </p:cNvPr>
          <p:cNvSpPr txBox="1"/>
          <p:nvPr/>
        </p:nvSpPr>
        <p:spPr>
          <a:xfrm>
            <a:off x="1977656" y="4358275"/>
            <a:ext cx="4580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Initial choice of terms is wholly arbitrary.</a:t>
            </a:r>
          </a:p>
        </p:txBody>
      </p:sp>
    </p:spTree>
    <p:extLst>
      <p:ext uri="{BB962C8B-B14F-4D97-AF65-F5344CB8AC3E}">
        <p14:creationId xmlns:p14="http://schemas.microsoft.com/office/powerpoint/2010/main" val="274994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6908DAE-49E6-D254-9566-5A942887ADA4}"/>
              </a:ext>
            </a:extLst>
          </p:cNvPr>
          <p:cNvGraphicFramePr>
            <a:graphicFrameLocks noGrp="1"/>
          </p:cNvGraphicFramePr>
          <p:nvPr/>
        </p:nvGraphicFramePr>
        <p:xfrm>
          <a:off x="266793" y="592014"/>
          <a:ext cx="11733098" cy="2642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7671">
                  <a:extLst>
                    <a:ext uri="{9D8B030D-6E8A-4147-A177-3AD203B41FA5}">
                      <a16:colId xmlns:a16="http://schemas.microsoft.com/office/drawing/2014/main" val="428251666"/>
                    </a:ext>
                  </a:extLst>
                </a:gridCol>
                <a:gridCol w="508214">
                  <a:extLst>
                    <a:ext uri="{9D8B030D-6E8A-4147-A177-3AD203B41FA5}">
                      <a16:colId xmlns:a16="http://schemas.microsoft.com/office/drawing/2014/main" val="1363951344"/>
                    </a:ext>
                  </a:extLst>
                </a:gridCol>
                <a:gridCol w="441924">
                  <a:extLst>
                    <a:ext uri="{9D8B030D-6E8A-4147-A177-3AD203B41FA5}">
                      <a16:colId xmlns:a16="http://schemas.microsoft.com/office/drawing/2014/main" val="453998014"/>
                    </a:ext>
                  </a:extLst>
                </a:gridCol>
                <a:gridCol w="423874">
                  <a:extLst>
                    <a:ext uri="{9D8B030D-6E8A-4147-A177-3AD203B41FA5}">
                      <a16:colId xmlns:a16="http://schemas.microsoft.com/office/drawing/2014/main" val="1304904933"/>
                    </a:ext>
                  </a:extLst>
                </a:gridCol>
                <a:gridCol w="434935">
                  <a:extLst>
                    <a:ext uri="{9D8B030D-6E8A-4147-A177-3AD203B41FA5}">
                      <a16:colId xmlns:a16="http://schemas.microsoft.com/office/drawing/2014/main" val="3061247545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409975455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94860578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42763810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038758509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4192801969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92761821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25424323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09810292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179365076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626343423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86855790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96462442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858350901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69696849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57112524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4422586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9014465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0350616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93695697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112621502"/>
                    </a:ext>
                  </a:extLst>
                </a:gridCol>
              </a:tblGrid>
              <a:tr h="427768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8396086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8537884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832911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7466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7528E9-211E-C4B2-AB8B-86BE0119203A}"/>
              </a:ext>
            </a:extLst>
          </p:cNvPr>
          <p:cNvSpPr txBox="1"/>
          <p:nvPr/>
        </p:nvSpPr>
        <p:spPr>
          <a:xfrm>
            <a:off x="3500226" y="75372"/>
            <a:ext cx="4227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HORSES : 125.        TRACKS : 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55E401-77A0-48CE-6E44-10774F32AC22}"/>
              </a:ext>
            </a:extLst>
          </p:cNvPr>
          <p:cNvSpPr/>
          <p:nvPr/>
        </p:nvSpPr>
        <p:spPr>
          <a:xfrm>
            <a:off x="287676" y="1117702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phic 10" descr="Ribbon with solid fill">
            <a:extLst>
              <a:ext uri="{FF2B5EF4-FFF2-40B4-BE49-F238E27FC236}">
                <a16:creationId xmlns:a16="http://schemas.microsoft.com/office/drawing/2014/main" id="{E0D6D549-384F-30D4-9EC3-1E77019CF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5353" y="1117702"/>
            <a:ext cx="321924" cy="321924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4DBE54F-8A46-5379-D5F5-FA10D771E52B}"/>
              </a:ext>
            </a:extLst>
          </p:cNvPr>
          <p:cNvCxnSpPr/>
          <p:nvPr/>
        </p:nvCxnSpPr>
        <p:spPr>
          <a:xfrm>
            <a:off x="1941816" y="583922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D75C77-67BD-0D5A-2AF4-174BE181FA27}"/>
              </a:ext>
            </a:extLst>
          </p:cNvPr>
          <p:cNvCxnSpPr/>
          <p:nvPr/>
        </p:nvCxnSpPr>
        <p:spPr>
          <a:xfrm>
            <a:off x="2392167" y="583922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E3A020A-984A-FD65-034A-3DC3B632BE49}"/>
              </a:ext>
            </a:extLst>
          </p:cNvPr>
          <p:cNvSpPr/>
          <p:nvPr/>
        </p:nvSpPr>
        <p:spPr>
          <a:xfrm>
            <a:off x="2640458" y="1117702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D42FA27-4087-2679-DCCC-9B643B75EE5D}"/>
              </a:ext>
            </a:extLst>
          </p:cNvPr>
          <p:cNvSpPr/>
          <p:nvPr/>
        </p:nvSpPr>
        <p:spPr>
          <a:xfrm>
            <a:off x="4993240" y="1124271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95B5449-959A-D576-3B4A-23346B59C1B9}"/>
              </a:ext>
            </a:extLst>
          </p:cNvPr>
          <p:cNvSpPr/>
          <p:nvPr/>
        </p:nvSpPr>
        <p:spPr>
          <a:xfrm>
            <a:off x="7294327" y="1142096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6D17EE-3F70-B64F-48FB-9BAC9518504D}"/>
              </a:ext>
            </a:extLst>
          </p:cNvPr>
          <p:cNvSpPr/>
          <p:nvPr/>
        </p:nvSpPr>
        <p:spPr>
          <a:xfrm>
            <a:off x="9647109" y="1155234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A4CA03FB-5CAE-CF86-0E38-359312D79807}"/>
              </a:ext>
            </a:extLst>
          </p:cNvPr>
          <p:cNvGraphicFramePr>
            <a:graphicFrameLocks noGrp="1"/>
          </p:cNvGraphicFramePr>
          <p:nvPr/>
        </p:nvGraphicFramePr>
        <p:xfrm>
          <a:off x="1563393" y="3623202"/>
          <a:ext cx="3543414" cy="23011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7963">
                  <a:extLst>
                    <a:ext uri="{9D8B030D-6E8A-4147-A177-3AD203B41FA5}">
                      <a16:colId xmlns:a16="http://schemas.microsoft.com/office/drawing/2014/main" val="1178411841"/>
                    </a:ext>
                  </a:extLst>
                </a:gridCol>
                <a:gridCol w="1435451">
                  <a:extLst>
                    <a:ext uri="{9D8B030D-6E8A-4147-A177-3AD203B41FA5}">
                      <a16:colId xmlns:a16="http://schemas.microsoft.com/office/drawing/2014/main" val="2076222410"/>
                    </a:ext>
                  </a:extLst>
                </a:gridCol>
              </a:tblGrid>
              <a:tr h="32873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eliminate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4493621"/>
                  </a:ext>
                </a:extLst>
              </a:tr>
              <a:tr h="32873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A1,B1, C1, D1 E1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D, 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5835179"/>
                  </a:ext>
                </a:extLst>
              </a:tr>
              <a:tr h="32873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F1, G1, H1, I1,J1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I, J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3733706"/>
                  </a:ext>
                </a:extLst>
              </a:tr>
              <a:tr h="32873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K1,L1, M1, N1, O1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N,O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965129"/>
                  </a:ext>
                </a:extLst>
              </a:tr>
              <a:tr h="32873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P1,Q1,R1,S1,T1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S,T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946975"/>
                  </a:ext>
                </a:extLst>
              </a:tr>
              <a:tr h="32873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U1,V1,W1,X1,Y1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X,Y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7693870"/>
                  </a:ext>
                </a:extLst>
              </a:tr>
              <a:tr h="32873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A1,F1,K1,P1,U1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P,Q,R, U,V,W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4628066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05E6739-9566-F171-1EB1-676AA8DE67C0}"/>
              </a:ext>
            </a:extLst>
          </p:cNvPr>
          <p:cNvSpPr txBox="1"/>
          <p:nvPr/>
        </p:nvSpPr>
        <p:spPr>
          <a:xfrm>
            <a:off x="5515535" y="434923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A1 - WINNER</a:t>
            </a:r>
          </a:p>
        </p:txBody>
      </p:sp>
      <p:graphicFrame>
        <p:nvGraphicFramePr>
          <p:cNvPr id="10" name="Table 19">
            <a:extLst>
              <a:ext uri="{FF2B5EF4-FFF2-40B4-BE49-F238E27FC236}">
                <a16:creationId xmlns:a16="http://schemas.microsoft.com/office/drawing/2014/main" id="{A5542FCE-F4CC-484A-EAF7-9F4022155B6E}"/>
              </a:ext>
            </a:extLst>
          </p:cNvPr>
          <p:cNvGraphicFramePr>
            <a:graphicFrameLocks noGrp="1"/>
          </p:cNvGraphicFramePr>
          <p:nvPr/>
        </p:nvGraphicFramePr>
        <p:xfrm>
          <a:off x="7727893" y="3429000"/>
          <a:ext cx="2176758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5586">
                  <a:extLst>
                    <a:ext uri="{9D8B030D-6E8A-4147-A177-3AD203B41FA5}">
                      <a16:colId xmlns:a16="http://schemas.microsoft.com/office/drawing/2014/main" val="594572043"/>
                    </a:ext>
                  </a:extLst>
                </a:gridCol>
                <a:gridCol w="725586">
                  <a:extLst>
                    <a:ext uri="{9D8B030D-6E8A-4147-A177-3AD203B41FA5}">
                      <a16:colId xmlns:a16="http://schemas.microsoft.com/office/drawing/2014/main" val="3985907545"/>
                    </a:ext>
                  </a:extLst>
                </a:gridCol>
                <a:gridCol w="725586">
                  <a:extLst>
                    <a:ext uri="{9D8B030D-6E8A-4147-A177-3AD203B41FA5}">
                      <a16:colId xmlns:a16="http://schemas.microsoft.com/office/drawing/2014/main" val="187300872"/>
                    </a:ext>
                  </a:extLst>
                </a:gridCol>
              </a:tblGrid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4515523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1603791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0346618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9050865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6229863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K1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398496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9520036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210216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155214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36798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G1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12096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2131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4" grpId="0" animBg="1"/>
      <p:bldP spid="17" grpId="0" animBg="1"/>
      <p:bldP spid="18" grpId="0" animBg="1"/>
      <p:bldP spid="1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DDE715-DC1D-4B19-9FCF-8B62FCE8E6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9D4B08-2FD7-4795-B867-90033141C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EAB822-F0FD-4704-BB9F-0294145AD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458CB8B1-FCFF-CA09-97FC-F78565C77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477" y="1597423"/>
            <a:ext cx="9951041" cy="3657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698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237B00-01D7-11E3-853F-67E322327161}"/>
              </a:ext>
            </a:extLst>
          </p:cNvPr>
          <p:cNvSpPr txBox="1"/>
          <p:nvPr/>
        </p:nvSpPr>
        <p:spPr>
          <a:xfrm>
            <a:off x="1828800" y="1041991"/>
            <a:ext cx="70711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the ball large or small?</a:t>
            </a:r>
          </a:p>
          <a:p>
            <a:endParaRPr lang="en-US" dirty="0"/>
          </a:p>
          <a:p>
            <a:r>
              <a:rPr lang="en-US" dirty="0"/>
              <a:t>Cannot say until there is some other ball to compare in space.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E0AE76-0476-9CB8-3170-A9BD941C53AE}"/>
              </a:ext>
            </a:extLst>
          </p:cNvPr>
          <p:cNvSpPr txBox="1"/>
          <p:nvPr/>
        </p:nvSpPr>
        <p:spPr>
          <a:xfrm>
            <a:off x="1871330" y="2509284"/>
            <a:ext cx="27350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2D space – square</a:t>
            </a:r>
          </a:p>
          <a:p>
            <a:r>
              <a:rPr lang="en-US" dirty="0"/>
              <a:t>3D space – Cube</a:t>
            </a:r>
          </a:p>
          <a:p>
            <a:r>
              <a:rPr lang="en-US" dirty="0"/>
              <a:t>4D space –hypercube.</a:t>
            </a:r>
          </a:p>
          <a:p>
            <a:r>
              <a:rPr lang="en-US" dirty="0"/>
              <a:t>And so on.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A31180-60E2-DA16-0D65-282272D857AA}"/>
              </a:ext>
            </a:extLst>
          </p:cNvPr>
          <p:cNvSpPr txBox="1"/>
          <p:nvPr/>
        </p:nvSpPr>
        <p:spPr>
          <a:xfrm>
            <a:off x="5741581" y="2505670"/>
            <a:ext cx="5358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Two shapes are superposable,</a:t>
            </a:r>
          </a:p>
          <a:p>
            <a:r>
              <a:rPr lang="en-US" dirty="0"/>
              <a:t>Picking one up, turning it over, fitting it, point for point, on the other</a:t>
            </a:r>
          </a:p>
        </p:txBody>
      </p:sp>
    </p:spTree>
    <p:extLst>
      <p:ext uri="{BB962C8B-B14F-4D97-AF65-F5344CB8AC3E}">
        <p14:creationId xmlns:p14="http://schemas.microsoft.com/office/powerpoint/2010/main" val="4039589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18D92DC-EBF5-25F7-B705-AA02BE2F8409}"/>
              </a:ext>
            </a:extLst>
          </p:cNvPr>
          <p:cNvSpPr txBox="1"/>
          <p:nvPr/>
        </p:nvSpPr>
        <p:spPr>
          <a:xfrm>
            <a:off x="2190308" y="1084521"/>
            <a:ext cx="89100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4Dspace - Kitchen corkscrew, can see right-handed helix from one position.</a:t>
            </a:r>
          </a:p>
          <a:p>
            <a:r>
              <a:rPr lang="en-US" dirty="0"/>
              <a:t>Changes his position – Left-handed helix.</a:t>
            </a:r>
          </a:p>
          <a:p>
            <a:endParaRPr lang="en-US" dirty="0"/>
          </a:p>
          <a:p>
            <a:r>
              <a:rPr lang="en-US" dirty="0"/>
              <a:t>When a corkscrew is picked up, turned over, replace it – corkscrew vanishes, reappear in reflected form.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CAA48C-D408-CEDB-A3A0-FCA84FBF3ACF}"/>
              </a:ext>
            </a:extLst>
          </p:cNvPr>
          <p:cNvSpPr txBox="1"/>
          <p:nvPr/>
        </p:nvSpPr>
        <p:spPr>
          <a:xfrm>
            <a:off x="2296633" y="2955850"/>
            <a:ext cx="91652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Enantiomorphic objects are identical not only in all metric properties – </a:t>
            </a:r>
            <a:r>
              <a:rPr lang="en-US" b="1" dirty="0"/>
              <a:t>topologically identical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8375A2-8AAB-5B83-269F-C27DB8D314D1}"/>
              </a:ext>
            </a:extLst>
          </p:cNvPr>
          <p:cNvSpPr txBox="1"/>
          <p:nvPr/>
        </p:nvSpPr>
        <p:spPr>
          <a:xfrm>
            <a:off x="2190308" y="4031995"/>
            <a:ext cx="9186531" cy="646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every space of </a:t>
            </a:r>
            <a:r>
              <a:rPr lang="en-US" b="1" i="1" dirty="0"/>
              <a:t>n</a:t>
            </a:r>
            <a:r>
              <a:rPr lang="en-US" dirty="0"/>
              <a:t> dimensions an asymmetric figure can be made to coincide with its reflection by rotating it through a space of</a:t>
            </a:r>
            <a:r>
              <a:rPr lang="en-US" b="1" i="1" dirty="0"/>
              <a:t> n+1 </a:t>
            </a:r>
            <a:r>
              <a:rPr lang="en-US" dirty="0"/>
              <a:t>dimensions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5731E8-53B3-E2B6-48E9-04775B1DD50D}"/>
              </a:ext>
            </a:extLst>
          </p:cNvPr>
          <p:cNvSpPr txBox="1"/>
          <p:nvPr/>
        </p:nvSpPr>
        <p:spPr>
          <a:xfrm>
            <a:off x="2190308" y="5108139"/>
            <a:ext cx="81451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Two strips- placed one over the other, make half twist and join the ends</a:t>
            </a:r>
          </a:p>
          <a:p>
            <a:r>
              <a:rPr lang="en-US" dirty="0"/>
              <a:t>Two swastikas placed on a strip.</a:t>
            </a:r>
          </a:p>
        </p:txBody>
      </p:sp>
    </p:spTree>
    <p:extLst>
      <p:ext uri="{BB962C8B-B14F-4D97-AF65-F5344CB8AC3E}">
        <p14:creationId xmlns:p14="http://schemas.microsoft.com/office/powerpoint/2010/main" val="1421038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1520B72-94C4-4ABB-AC64-A3382705B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64CBFD-D6E8-4E6A-8F66-1948BED33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Diagram, engineering drawing&#10;&#10;Description automatically generated">
            <a:extLst>
              <a:ext uri="{FF2B5EF4-FFF2-40B4-BE49-F238E27FC236}">
                <a16:creationId xmlns:a16="http://schemas.microsoft.com/office/drawing/2014/main" id="{456D56AC-C922-8461-21F5-E64D90099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179830"/>
            <a:ext cx="10905066" cy="4498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7396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2C229-D701-B903-462F-364BDAE71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Parity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E55127-0280-F7DA-5BFE-A89B0F79D2B4}"/>
              </a:ext>
            </a:extLst>
          </p:cNvPr>
          <p:cNvSpPr txBox="1"/>
          <p:nvPr/>
        </p:nvSpPr>
        <p:spPr>
          <a:xfrm>
            <a:off x="1488559" y="1905000"/>
            <a:ext cx="10174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Parity – distinguish between odd and even numbers.</a:t>
            </a:r>
          </a:p>
          <a:p>
            <a:r>
              <a:rPr lang="en-US" dirty="0"/>
              <a:t>Applied in any situation where things fall neatly into two mutually exclusive cases.</a:t>
            </a:r>
          </a:p>
        </p:txBody>
      </p:sp>
    </p:spTree>
    <p:extLst>
      <p:ext uri="{BB962C8B-B14F-4D97-AF65-F5344CB8AC3E}">
        <p14:creationId xmlns:p14="http://schemas.microsoft.com/office/powerpoint/2010/main" val="2536679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inedrawing&#10;&#10;Description automatically generated">
            <a:extLst>
              <a:ext uri="{FF2B5EF4-FFF2-40B4-BE49-F238E27FC236}">
                <a16:creationId xmlns:a16="http://schemas.microsoft.com/office/drawing/2014/main" id="{770EB5DA-F51F-4143-6FCE-43F868C595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787" y="1445018"/>
            <a:ext cx="4330700" cy="41529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DEED0C-96E5-88FA-A90E-3D70F8C2B286}"/>
              </a:ext>
            </a:extLst>
          </p:cNvPr>
          <p:cNvSpPr txBox="1"/>
          <p:nvPr/>
        </p:nvSpPr>
        <p:spPr>
          <a:xfrm>
            <a:off x="3287731" y="636998"/>
            <a:ext cx="5968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there any Setting which does not reverse images?</a:t>
            </a:r>
          </a:p>
        </p:txBody>
      </p:sp>
      <p:pic>
        <p:nvPicPr>
          <p:cNvPr id="6" name="Picture 5" descr="A picture containing linedrawing&#10;&#10;Description automatically generated">
            <a:extLst>
              <a:ext uri="{FF2B5EF4-FFF2-40B4-BE49-F238E27FC236}">
                <a16:creationId xmlns:a16="http://schemas.microsoft.com/office/drawing/2014/main" id="{3DC44EC3-B6F6-C87D-6E2E-9005E8A0AB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5513" y="1445018"/>
            <a:ext cx="4330700" cy="4152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D40D79C-7FB9-027B-7521-16965993855F}"/>
              </a:ext>
            </a:extLst>
          </p:cNvPr>
          <p:cNvSpPr txBox="1"/>
          <p:nvPr/>
        </p:nvSpPr>
        <p:spPr>
          <a:xfrm>
            <a:off x="1142111" y="5867329"/>
            <a:ext cx="51297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Two mirrors placed at right angles to each other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BB828C-5D7F-EA30-66FF-B0F728B1C1F4}"/>
              </a:ext>
            </a:extLst>
          </p:cNvPr>
          <p:cNvSpPr txBox="1"/>
          <p:nvPr/>
        </p:nvSpPr>
        <p:spPr>
          <a:xfrm>
            <a:off x="7409193" y="5835008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Curved mirror</a:t>
            </a:r>
          </a:p>
        </p:txBody>
      </p:sp>
    </p:spTree>
    <p:extLst>
      <p:ext uri="{BB962C8B-B14F-4D97-AF65-F5344CB8AC3E}">
        <p14:creationId xmlns:p14="http://schemas.microsoft.com/office/powerpoint/2010/main" val="4033734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9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hape, circle&#10;&#10;Description automatically generated">
            <a:extLst>
              <a:ext uri="{FF2B5EF4-FFF2-40B4-BE49-F238E27FC236}">
                <a16:creationId xmlns:a16="http://schemas.microsoft.com/office/drawing/2014/main" id="{47D845E0-C336-6A13-145D-E2F902B310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327" y="1203158"/>
            <a:ext cx="4483100" cy="4279900"/>
          </a:xfrm>
          <a:prstGeom prst="rect">
            <a:avLst/>
          </a:prstGeom>
        </p:spPr>
      </p:pic>
      <p:pic>
        <p:nvPicPr>
          <p:cNvPr id="4" name="Picture 3" descr="A picture containing circle&#10;&#10;Description automatically generated">
            <a:extLst>
              <a:ext uri="{FF2B5EF4-FFF2-40B4-BE49-F238E27FC236}">
                <a16:creationId xmlns:a16="http://schemas.microsoft.com/office/drawing/2014/main" id="{11D2DD22-ADCD-6450-62CA-4C2919DEE3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3754" y="1203158"/>
            <a:ext cx="44831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396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09E86-EDAA-987E-ADDC-350DB5561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The </a:t>
            </a:r>
            <a:r>
              <a:rPr lang="en-US" b="1" dirty="0" err="1"/>
              <a:t>Ozma</a:t>
            </a:r>
            <a:r>
              <a:rPr lang="en-US" b="1" dirty="0"/>
              <a:t> Problem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The Earth">
                <a:extLst>
                  <a:ext uri="{FF2B5EF4-FFF2-40B4-BE49-F238E27FC236}">
                    <a16:creationId xmlns:a16="http://schemas.microsoft.com/office/drawing/2014/main" id="{993B1B3A-0312-354E-5A44-046F6C5359D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88136379"/>
                  </p:ext>
                </p:extLst>
              </p:nvPr>
            </p:nvGraphicFramePr>
            <p:xfrm>
              <a:off x="8660447" y="1880846"/>
              <a:ext cx="3009079" cy="305986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009079" cy="3059864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x="1894769" ay="-1019865" az="-61123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198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The Earth">
                <a:extLst>
                  <a:ext uri="{FF2B5EF4-FFF2-40B4-BE49-F238E27FC236}">
                    <a16:creationId xmlns:a16="http://schemas.microsoft.com/office/drawing/2014/main" id="{993B1B3A-0312-354E-5A44-046F6C5359D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60447" y="1880846"/>
                <a:ext cx="3009079" cy="30598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The Sun">
                <a:extLst>
                  <a:ext uri="{FF2B5EF4-FFF2-40B4-BE49-F238E27FC236}">
                    <a16:creationId xmlns:a16="http://schemas.microsoft.com/office/drawing/2014/main" id="{9D73AC6F-59DD-AA12-6301-148B7793407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89682299"/>
                  </p:ext>
                </p:extLst>
              </p:nvPr>
            </p:nvGraphicFramePr>
            <p:xfrm>
              <a:off x="1094999" y="1905000"/>
              <a:ext cx="2995844" cy="2995845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995844" cy="2995845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x="-1064043" ay="-84160" az="2688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3061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The Sun">
                <a:extLst>
                  <a:ext uri="{FF2B5EF4-FFF2-40B4-BE49-F238E27FC236}">
                    <a16:creationId xmlns:a16="http://schemas.microsoft.com/office/drawing/2014/main" id="{9D73AC6F-59DD-AA12-6301-148B779340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94999" y="1905000"/>
                <a:ext cx="2995844" cy="29958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The Sun">
                <a:extLst>
                  <a:ext uri="{FF2B5EF4-FFF2-40B4-BE49-F238E27FC236}">
                    <a16:creationId xmlns:a16="http://schemas.microsoft.com/office/drawing/2014/main" id="{FF68184F-624A-93C9-F9E0-E29641F22E7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83194515"/>
                  </p:ext>
                </p:extLst>
              </p:nvPr>
            </p:nvGraphicFramePr>
            <p:xfrm>
              <a:off x="4709672" y="1957155"/>
              <a:ext cx="2995844" cy="2995845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995844" cy="2995845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x="120812" ay="165405" az="5776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3061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The Sun">
                <a:extLst>
                  <a:ext uri="{FF2B5EF4-FFF2-40B4-BE49-F238E27FC236}">
                    <a16:creationId xmlns:a16="http://schemas.microsoft.com/office/drawing/2014/main" id="{FF68184F-624A-93C9-F9E0-E29641F22E7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709672" y="1957155"/>
                <a:ext cx="2995844" cy="2995845"/>
              </a:xfrm>
              <a:prstGeom prst="rect">
                <a:avLst/>
              </a:prstGeom>
            </p:spPr>
          </p:pic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CF6B3EE-9993-2CEB-B665-3737F2895AA1}"/>
              </a:ext>
            </a:extLst>
          </p:cNvPr>
          <p:cNvCxnSpPr/>
          <p:nvPr/>
        </p:nvCxnSpPr>
        <p:spPr>
          <a:xfrm>
            <a:off x="3922642" y="2534478"/>
            <a:ext cx="33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A455FC2-7195-7B3C-65A9-3B3933378B16}"/>
              </a:ext>
            </a:extLst>
          </p:cNvPr>
          <p:cNvCxnSpPr/>
          <p:nvPr/>
        </p:nvCxnSpPr>
        <p:spPr>
          <a:xfrm>
            <a:off x="4041912" y="2749826"/>
            <a:ext cx="33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A5902C2-3C16-5EED-10DA-D67AC788D651}"/>
              </a:ext>
            </a:extLst>
          </p:cNvPr>
          <p:cNvCxnSpPr/>
          <p:nvPr/>
        </p:nvCxnSpPr>
        <p:spPr>
          <a:xfrm>
            <a:off x="3978964" y="4121426"/>
            <a:ext cx="33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CA225CC-1A55-8B6F-29EE-6775E8FAF94C}"/>
              </a:ext>
            </a:extLst>
          </p:cNvPr>
          <p:cNvCxnSpPr/>
          <p:nvPr/>
        </p:nvCxnSpPr>
        <p:spPr>
          <a:xfrm>
            <a:off x="4090844" y="3054626"/>
            <a:ext cx="33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776DF87-69D3-AD5E-43B7-8974F6A97CF1}"/>
              </a:ext>
            </a:extLst>
          </p:cNvPr>
          <p:cNvCxnSpPr/>
          <p:nvPr/>
        </p:nvCxnSpPr>
        <p:spPr>
          <a:xfrm>
            <a:off x="4147930" y="3352800"/>
            <a:ext cx="33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279F134-C615-DA94-ED2A-14E3500CE21B}"/>
              </a:ext>
            </a:extLst>
          </p:cNvPr>
          <p:cNvCxnSpPr/>
          <p:nvPr/>
        </p:nvCxnSpPr>
        <p:spPr>
          <a:xfrm>
            <a:off x="4090844" y="3644346"/>
            <a:ext cx="33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FD66ADD-7263-559B-09CF-B9793D1616C5}"/>
              </a:ext>
            </a:extLst>
          </p:cNvPr>
          <p:cNvCxnSpPr/>
          <p:nvPr/>
        </p:nvCxnSpPr>
        <p:spPr>
          <a:xfrm>
            <a:off x="4061790" y="3876261"/>
            <a:ext cx="33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451B9C9-7A8C-4E04-0F36-1CAE480438CB}"/>
              </a:ext>
            </a:extLst>
          </p:cNvPr>
          <p:cNvCxnSpPr/>
          <p:nvPr/>
        </p:nvCxnSpPr>
        <p:spPr>
          <a:xfrm flipH="1">
            <a:off x="4628320" y="2524539"/>
            <a:ext cx="3776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139EB8A-33D5-422A-FED8-7F852DAAB972}"/>
              </a:ext>
            </a:extLst>
          </p:cNvPr>
          <p:cNvCxnSpPr/>
          <p:nvPr/>
        </p:nvCxnSpPr>
        <p:spPr>
          <a:xfrm flipH="1">
            <a:off x="4485861" y="2743200"/>
            <a:ext cx="3776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483A165-B5FA-9617-66CB-E2E0FEB048DB}"/>
              </a:ext>
            </a:extLst>
          </p:cNvPr>
          <p:cNvCxnSpPr>
            <a:cxnSpLocks/>
          </p:cNvCxnSpPr>
          <p:nvPr/>
        </p:nvCxnSpPr>
        <p:spPr>
          <a:xfrm flipH="1">
            <a:off x="4485860" y="3054626"/>
            <a:ext cx="2849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C2410AD-2A48-216E-65C3-4801B74EF242}"/>
              </a:ext>
            </a:extLst>
          </p:cNvPr>
          <p:cNvCxnSpPr>
            <a:cxnSpLocks/>
          </p:cNvCxnSpPr>
          <p:nvPr/>
        </p:nvCxnSpPr>
        <p:spPr>
          <a:xfrm flipH="1">
            <a:off x="4520828" y="3352800"/>
            <a:ext cx="2499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21CA1E4-45F5-70D9-5CFE-78E6C9834AB6}"/>
              </a:ext>
            </a:extLst>
          </p:cNvPr>
          <p:cNvCxnSpPr>
            <a:cxnSpLocks/>
          </p:cNvCxnSpPr>
          <p:nvPr/>
        </p:nvCxnSpPr>
        <p:spPr>
          <a:xfrm flipH="1">
            <a:off x="4520828" y="3644346"/>
            <a:ext cx="2499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D504A4E-297D-346B-9840-43C8AD14B49B}"/>
              </a:ext>
            </a:extLst>
          </p:cNvPr>
          <p:cNvCxnSpPr>
            <a:cxnSpLocks/>
          </p:cNvCxnSpPr>
          <p:nvPr/>
        </p:nvCxnSpPr>
        <p:spPr>
          <a:xfrm flipH="1">
            <a:off x="4520828" y="3876261"/>
            <a:ext cx="2499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CB2AE14-F6F0-38EF-30CC-660F66F3E590}"/>
              </a:ext>
            </a:extLst>
          </p:cNvPr>
          <p:cNvCxnSpPr>
            <a:cxnSpLocks/>
          </p:cNvCxnSpPr>
          <p:nvPr/>
        </p:nvCxnSpPr>
        <p:spPr>
          <a:xfrm flipH="1">
            <a:off x="4542181" y="4121426"/>
            <a:ext cx="3213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urved Up Arrow 26">
            <a:extLst>
              <a:ext uri="{FF2B5EF4-FFF2-40B4-BE49-F238E27FC236}">
                <a16:creationId xmlns:a16="http://schemas.microsoft.com/office/drawing/2014/main" id="{C1160841-EC3A-2DDF-7E7B-75E4D18541C2}"/>
              </a:ext>
            </a:extLst>
          </p:cNvPr>
          <p:cNvSpPr/>
          <p:nvPr/>
        </p:nvSpPr>
        <p:spPr>
          <a:xfrm>
            <a:off x="4799210" y="4916556"/>
            <a:ext cx="4499114" cy="1103244"/>
          </a:xfrm>
          <a:prstGeom prst="curvedUpArrow">
            <a:avLst>
              <a:gd name="adj1" fmla="val 14358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519265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595C4BC-A52B-DAB3-E192-3488401159C0}"/>
              </a:ext>
            </a:extLst>
          </p:cNvPr>
          <p:cNvSpPr txBox="1"/>
          <p:nvPr/>
        </p:nvSpPr>
        <p:spPr>
          <a:xfrm>
            <a:off x="1565564" y="1316183"/>
            <a:ext cx="87655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Astronomers thought planets were </a:t>
            </a:r>
            <a:r>
              <a:rPr lang="en-US" b="1" dirty="0"/>
              <a:t>extremely rare </a:t>
            </a:r>
            <a:r>
              <a:rPr lang="en-US" dirty="0"/>
              <a:t>in the universe.</a:t>
            </a:r>
          </a:p>
          <a:p>
            <a:r>
              <a:rPr lang="en-US" dirty="0"/>
              <a:t>Astronomers now believe that planets are</a:t>
            </a:r>
            <a:r>
              <a:rPr lang="en-US" b="1" dirty="0"/>
              <a:t> extremely common </a:t>
            </a:r>
            <a:r>
              <a:rPr lang="en-US" dirty="0"/>
              <a:t>in the universe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Water Planet">
                <a:extLst>
                  <a:ext uri="{FF2B5EF4-FFF2-40B4-BE49-F238E27FC236}">
                    <a16:creationId xmlns:a16="http://schemas.microsoft.com/office/drawing/2014/main" id="{C96D01B0-AE0B-7FCE-D1B8-21437EF37D4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9544161"/>
                  </p:ext>
                </p:extLst>
              </p:nvPr>
            </p:nvGraphicFramePr>
            <p:xfrm>
              <a:off x="2201359" y="2547222"/>
              <a:ext cx="2983364" cy="298336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983364" cy="2983363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97163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123720" ay="-26670" az="-3421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29388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Water Planet">
                <a:extLst>
                  <a:ext uri="{FF2B5EF4-FFF2-40B4-BE49-F238E27FC236}">
                    <a16:creationId xmlns:a16="http://schemas.microsoft.com/office/drawing/2014/main" id="{C96D01B0-AE0B-7FCE-D1B8-21437EF37D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01359" y="2547222"/>
                <a:ext cx="2983364" cy="29833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The Earth">
                <a:extLst>
                  <a:ext uri="{FF2B5EF4-FFF2-40B4-BE49-F238E27FC236}">
                    <a16:creationId xmlns:a16="http://schemas.microsoft.com/office/drawing/2014/main" id="{A9681A77-15A3-9265-0981-20081103BDE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31579379"/>
                  </p:ext>
                </p:extLst>
              </p:nvPr>
            </p:nvGraphicFramePr>
            <p:xfrm>
              <a:off x="6958590" y="2535991"/>
              <a:ext cx="3009079" cy="305986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009079" cy="3059864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x="1894769" ay="-1019865" az="-61123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3198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The Earth">
                <a:extLst>
                  <a:ext uri="{FF2B5EF4-FFF2-40B4-BE49-F238E27FC236}">
                    <a16:creationId xmlns:a16="http://schemas.microsoft.com/office/drawing/2014/main" id="{A9681A77-15A3-9265-0981-20081103BDE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58590" y="2535991"/>
                <a:ext cx="3009079" cy="3059864"/>
              </a:xfrm>
              <a:prstGeom prst="rect">
                <a:avLst/>
              </a:prstGeom>
            </p:spPr>
          </p:pic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B84D1665-A63C-F3EF-3F9E-DA8C749E3CEE}"/>
              </a:ext>
            </a:extLst>
          </p:cNvPr>
          <p:cNvSpPr txBox="1"/>
          <p:nvPr/>
        </p:nvSpPr>
        <p:spPr>
          <a:xfrm>
            <a:off x="7948971" y="5842531"/>
            <a:ext cx="1555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Planet earth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EBC9F7-739F-6C01-6E90-F4B66A4EE9ED}"/>
              </a:ext>
            </a:extLst>
          </p:cNvPr>
          <p:cNvSpPr txBox="1"/>
          <p:nvPr/>
        </p:nvSpPr>
        <p:spPr>
          <a:xfrm>
            <a:off x="3143050" y="5790832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Planet X</a:t>
            </a:r>
          </a:p>
        </p:txBody>
      </p:sp>
      <p:pic>
        <p:nvPicPr>
          <p:cNvPr id="11" name="Graphic 10" descr="Marketing outline">
            <a:extLst>
              <a:ext uri="{FF2B5EF4-FFF2-40B4-BE49-F238E27FC236}">
                <a16:creationId xmlns:a16="http://schemas.microsoft.com/office/drawing/2014/main" id="{37639D93-322B-D0F3-353B-47E57E25B5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H="1">
            <a:off x="6337004" y="2535991"/>
            <a:ext cx="875414" cy="914400"/>
          </a:xfrm>
          <a:prstGeom prst="rect">
            <a:avLst/>
          </a:prstGeom>
        </p:spPr>
      </p:pic>
      <p:pic>
        <p:nvPicPr>
          <p:cNvPr id="13" name="Graphic 12" descr="Marker with solid fill">
            <a:extLst>
              <a:ext uri="{FF2B5EF4-FFF2-40B4-BE49-F238E27FC236}">
                <a16:creationId xmlns:a16="http://schemas.microsoft.com/office/drawing/2014/main" id="{CCA392F3-56B5-A769-4784-AD8622CF1A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785831" y="2211529"/>
            <a:ext cx="914400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50D1A08-D5AE-3A28-9497-76A79527F5FC}"/>
              </a:ext>
            </a:extLst>
          </p:cNvPr>
          <p:cNvSpPr txBox="1"/>
          <p:nvPr/>
        </p:nvSpPr>
        <p:spPr>
          <a:xfrm>
            <a:off x="4492818" y="2351325"/>
            <a:ext cx="1217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Unknown</a:t>
            </a:r>
          </a:p>
        </p:txBody>
      </p:sp>
    </p:spTree>
    <p:extLst>
      <p:ext uri="{BB962C8B-B14F-4D97-AF65-F5344CB8AC3E}">
        <p14:creationId xmlns:p14="http://schemas.microsoft.com/office/powerpoint/2010/main" val="2150427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9" grpId="0"/>
      <p:bldP spid="14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A81ACC9-9B37-E5F5-FDB3-D384892371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3561708"/>
              </p:ext>
            </p:extLst>
          </p:nvPr>
        </p:nvGraphicFramePr>
        <p:xfrm>
          <a:off x="2330896" y="714799"/>
          <a:ext cx="271493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2986">
                  <a:extLst>
                    <a:ext uri="{9D8B030D-6E8A-4147-A177-3AD203B41FA5}">
                      <a16:colId xmlns:a16="http://schemas.microsoft.com/office/drawing/2014/main" val="526726026"/>
                    </a:ext>
                  </a:extLst>
                </a:gridCol>
                <a:gridCol w="542986">
                  <a:extLst>
                    <a:ext uri="{9D8B030D-6E8A-4147-A177-3AD203B41FA5}">
                      <a16:colId xmlns:a16="http://schemas.microsoft.com/office/drawing/2014/main" val="3932489027"/>
                    </a:ext>
                  </a:extLst>
                </a:gridCol>
                <a:gridCol w="542986">
                  <a:extLst>
                    <a:ext uri="{9D8B030D-6E8A-4147-A177-3AD203B41FA5}">
                      <a16:colId xmlns:a16="http://schemas.microsoft.com/office/drawing/2014/main" val="2428758015"/>
                    </a:ext>
                  </a:extLst>
                </a:gridCol>
                <a:gridCol w="542986">
                  <a:extLst>
                    <a:ext uri="{9D8B030D-6E8A-4147-A177-3AD203B41FA5}">
                      <a16:colId xmlns:a16="http://schemas.microsoft.com/office/drawing/2014/main" val="4141434806"/>
                    </a:ext>
                  </a:extLst>
                </a:gridCol>
                <a:gridCol w="542986">
                  <a:extLst>
                    <a:ext uri="{9D8B030D-6E8A-4147-A177-3AD203B41FA5}">
                      <a16:colId xmlns:a16="http://schemas.microsoft.com/office/drawing/2014/main" val="29079547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1995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914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477520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E95BBDA-B7B9-09FB-9D8E-65B2098B4A0D}"/>
              </a:ext>
            </a:extLst>
          </p:cNvPr>
          <p:cNvSpPr txBox="1"/>
          <p:nvPr/>
        </p:nvSpPr>
        <p:spPr>
          <a:xfrm>
            <a:off x="5467605" y="947893"/>
            <a:ext cx="60596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Transmit this image using binary.</a:t>
            </a:r>
          </a:p>
          <a:p>
            <a:r>
              <a:rPr lang="en-US" dirty="0"/>
              <a:t>Scanning the rectangle from </a:t>
            </a:r>
            <a:r>
              <a:rPr lang="en-US" b="1" dirty="0"/>
              <a:t>top- bottom, left - right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2841BA-841D-4989-68BE-14651E4114FB}"/>
              </a:ext>
            </a:extLst>
          </p:cNvPr>
          <p:cNvSpPr txBox="1"/>
          <p:nvPr/>
        </p:nvSpPr>
        <p:spPr>
          <a:xfrm>
            <a:off x="3006436" y="2161309"/>
            <a:ext cx="58448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Top – direction away from the center of the planet</a:t>
            </a:r>
          </a:p>
          <a:p>
            <a:pPr algn="ctr"/>
            <a:r>
              <a:rPr lang="en-US" dirty="0"/>
              <a:t>Bottom – Towards the planet’s center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42D5CF-D0EA-3824-730C-1CEFE28C71CC}"/>
              </a:ext>
            </a:extLst>
          </p:cNvPr>
          <p:cNvSpPr txBox="1"/>
          <p:nvPr/>
        </p:nvSpPr>
        <p:spPr>
          <a:xfrm>
            <a:off x="4667546" y="2932768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– right??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59E22A-45CC-8DBF-72D1-3330439ED077}"/>
              </a:ext>
            </a:extLst>
          </p:cNvPr>
          <p:cNvSpPr txBox="1"/>
          <p:nvPr/>
        </p:nvSpPr>
        <p:spPr>
          <a:xfrm>
            <a:off x="509517" y="4641711"/>
            <a:ext cx="11516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Condition: </a:t>
            </a:r>
            <a:r>
              <a:rPr lang="en-US" dirty="0"/>
              <a:t>There is to be no asymmetric object or structure that we and they can observe in common</a:t>
            </a:r>
            <a:endParaRPr 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1805B5-5041-1024-07C5-3F6BD765F9D0}"/>
              </a:ext>
            </a:extLst>
          </p:cNvPr>
          <p:cNvSpPr txBox="1"/>
          <p:nvPr/>
        </p:nvSpPr>
        <p:spPr>
          <a:xfrm>
            <a:off x="2330896" y="3681029"/>
            <a:ext cx="8231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Picture of right-handed helix. What if they are scanning the other way??</a:t>
            </a:r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822C119B-B9EA-4E0C-5CD8-88EE4B0062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510120"/>
              </p:ext>
            </p:extLst>
          </p:nvPr>
        </p:nvGraphicFramePr>
        <p:xfrm>
          <a:off x="772436" y="2188102"/>
          <a:ext cx="4468000" cy="24217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3600">
                  <a:extLst>
                    <a:ext uri="{9D8B030D-6E8A-4147-A177-3AD203B41FA5}">
                      <a16:colId xmlns:a16="http://schemas.microsoft.com/office/drawing/2014/main" val="2100067030"/>
                    </a:ext>
                  </a:extLst>
                </a:gridCol>
                <a:gridCol w="893600">
                  <a:extLst>
                    <a:ext uri="{9D8B030D-6E8A-4147-A177-3AD203B41FA5}">
                      <a16:colId xmlns:a16="http://schemas.microsoft.com/office/drawing/2014/main" val="3168018657"/>
                    </a:ext>
                  </a:extLst>
                </a:gridCol>
                <a:gridCol w="893600">
                  <a:extLst>
                    <a:ext uri="{9D8B030D-6E8A-4147-A177-3AD203B41FA5}">
                      <a16:colId xmlns:a16="http://schemas.microsoft.com/office/drawing/2014/main" val="1277592594"/>
                    </a:ext>
                  </a:extLst>
                </a:gridCol>
                <a:gridCol w="893600">
                  <a:extLst>
                    <a:ext uri="{9D8B030D-6E8A-4147-A177-3AD203B41FA5}">
                      <a16:colId xmlns:a16="http://schemas.microsoft.com/office/drawing/2014/main" val="960135726"/>
                    </a:ext>
                  </a:extLst>
                </a:gridCol>
                <a:gridCol w="893600">
                  <a:extLst>
                    <a:ext uri="{9D8B030D-6E8A-4147-A177-3AD203B41FA5}">
                      <a16:colId xmlns:a16="http://schemas.microsoft.com/office/drawing/2014/main" val="229858660"/>
                    </a:ext>
                  </a:extLst>
                </a:gridCol>
              </a:tblGrid>
              <a:tr h="48435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2067141"/>
                  </a:ext>
                </a:extLst>
              </a:tr>
              <a:tr h="48435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9394821"/>
                  </a:ext>
                </a:extLst>
              </a:tr>
              <a:tr h="48435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843440"/>
                  </a:ext>
                </a:extLst>
              </a:tr>
              <a:tr h="48435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9528863"/>
                  </a:ext>
                </a:extLst>
              </a:tr>
              <a:tr h="48435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03937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4736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95F717-1775-0E4D-44F5-D02A488BB2AD}"/>
              </a:ext>
            </a:extLst>
          </p:cNvPr>
          <p:cNvSpPr txBox="1"/>
          <p:nvPr/>
        </p:nvSpPr>
        <p:spPr>
          <a:xfrm>
            <a:off x="1593272" y="720437"/>
            <a:ext cx="976745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Possibilities:</a:t>
            </a:r>
          </a:p>
          <a:p>
            <a:endParaRPr lang="en-US" b="1" u="sng" dirty="0"/>
          </a:p>
          <a:p>
            <a:pPr marL="342900" indent="-342900">
              <a:buAutoNum type="arabicPeriod"/>
            </a:pPr>
            <a:r>
              <a:rPr lang="en-US" dirty="0"/>
              <a:t>A picture of man labeled top, bottom, left, right ?</a:t>
            </a:r>
          </a:p>
          <a:p>
            <a:pPr marL="342900" indent="-342900">
              <a:buAutoNum type="arabicPeriod"/>
            </a:pPr>
            <a:r>
              <a:rPr lang="en-US" dirty="0"/>
              <a:t>A radio beam that had given a helical twist by circular polarization, planet X build antennas to determine polarization was clockwise or counterclockwise?</a:t>
            </a:r>
          </a:p>
          <a:p>
            <a:pPr marL="342900" indent="-342900">
              <a:buAutoNum type="arabicPeriod"/>
            </a:pPr>
            <a:r>
              <a:rPr lang="en-US" dirty="0"/>
              <a:t>Ask them to point a telescope towards a certain asymmetric configuration of stars and to use this stellar pattern for defining left, and right?</a:t>
            </a:r>
          </a:p>
          <a:p>
            <a:pPr lvl="1"/>
            <a:r>
              <a:rPr lang="en-US" dirty="0"/>
              <a:t>Violates the above condition</a:t>
            </a:r>
          </a:p>
          <a:p>
            <a:pPr marL="342900" indent="-342900">
              <a:buAutoNum type="arabicPeriod"/>
            </a:pPr>
            <a:r>
              <a:rPr lang="en-US" dirty="0"/>
              <a:t>Is it possible to transit instructions for drawing a geometrical design or graph of some sort that would explain to them what we mean by left?</a:t>
            </a:r>
          </a:p>
          <a:p>
            <a:pPr lvl="1"/>
            <a:r>
              <a:rPr lang="en-US" dirty="0"/>
              <a:t>Nazi swastika – left and right forms.</a:t>
            </a:r>
          </a:p>
          <a:p>
            <a:pPr marL="342900" indent="-342900">
              <a:buAutoNum type="arabicPeriod"/>
            </a:pPr>
            <a:r>
              <a:rPr lang="en-US" dirty="0"/>
              <a:t>Could we explain to planet X how to identify a crystal such as quartz that twisted polarized light a certain way?</a:t>
            </a:r>
          </a:p>
          <a:p>
            <a:pPr marL="342900" indent="-342900">
              <a:buAutoNum type="arabicPeriod"/>
            </a:pPr>
            <a:r>
              <a:rPr lang="en-US" dirty="0"/>
              <a:t>How about asymmetry of carbon compounds in living tissues?</a:t>
            </a:r>
          </a:p>
          <a:p>
            <a:pPr lvl="1"/>
            <a:r>
              <a:rPr lang="en-US" dirty="0"/>
              <a:t>Amino acids - left-handed, helices of protein and nucleic acid are right-handed.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52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5C8F0E-7E9F-F832-E969-91A96D97D9D7}"/>
              </a:ext>
            </a:extLst>
          </p:cNvPr>
          <p:cNvSpPr txBox="1"/>
          <p:nvPr/>
        </p:nvSpPr>
        <p:spPr>
          <a:xfrm>
            <a:off x="2289462" y="882180"/>
            <a:ext cx="879417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 startAt="7"/>
            </a:pPr>
            <a:r>
              <a:rPr lang="en-US" dirty="0"/>
              <a:t>Earth is rotating on an axis. Is there any way this rotation could be used as a basis of defining left?</a:t>
            </a:r>
          </a:p>
          <a:p>
            <a:pPr lvl="1"/>
            <a:r>
              <a:rPr lang="en-US" dirty="0"/>
              <a:t>Northern hemisphere – Foucault pendulum – clockwise,</a:t>
            </a:r>
          </a:p>
          <a:p>
            <a:pPr lvl="1"/>
            <a:r>
              <a:rPr lang="en-US" dirty="0"/>
              <a:t>Southern hemisphere – Foucault pendulum – anti clockwise</a:t>
            </a:r>
          </a:p>
          <a:p>
            <a:pPr lvl="1"/>
            <a:r>
              <a:rPr lang="en-US" dirty="0"/>
              <a:t>Planet X’s north and south poles?</a:t>
            </a:r>
          </a:p>
          <a:p>
            <a:pPr marL="342900" indent="-342900">
              <a:buAutoNum type="arabicPeriod" startAt="7"/>
            </a:pPr>
            <a:r>
              <a:rPr lang="en-US" dirty="0"/>
              <a:t>Planet X has a magnetic field with north and south poles that correspond closely to the poles of the planet’s axis of rotation. Would that be of any help?</a:t>
            </a:r>
          </a:p>
          <a:p>
            <a:pPr lvl="1"/>
            <a:r>
              <a:rPr lang="en-US" dirty="0"/>
              <a:t>Magnetic poles do a peculiar flip – flop.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159775-54D4-CB27-459A-93F97A60B198}"/>
              </a:ext>
            </a:extLst>
          </p:cNvPr>
          <p:cNvSpPr txBox="1"/>
          <p:nvPr/>
        </p:nvSpPr>
        <p:spPr>
          <a:xfrm>
            <a:off x="2133600" y="4308764"/>
            <a:ext cx="8950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 way of communicating the necessary information without having a common understanding of left and right.</a:t>
            </a:r>
          </a:p>
        </p:txBody>
      </p:sp>
    </p:spTree>
    <p:extLst>
      <p:ext uri="{BB962C8B-B14F-4D97-AF65-F5344CB8AC3E}">
        <p14:creationId xmlns:p14="http://schemas.microsoft.com/office/powerpoint/2010/main" val="2082867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CDF28-9AE3-846E-C9F5-FE15F00FF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6227" y="604615"/>
            <a:ext cx="8911687" cy="1280890"/>
          </a:xfrm>
        </p:spPr>
        <p:txBody>
          <a:bodyPr/>
          <a:lstStyle/>
          <a:p>
            <a:pPr algn="ctr"/>
            <a:r>
              <a:rPr lang="en-US" b="1" dirty="0"/>
              <a:t>Mach’s shock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946871D3-7E7D-297D-D6BD-3CED6CCBC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0020" y="1885505"/>
            <a:ext cx="4864100" cy="2374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5C13D2-0A71-1465-608E-239EF397E0E3}"/>
              </a:ext>
            </a:extLst>
          </p:cNvPr>
          <p:cNvSpPr txBox="1"/>
          <p:nvPr/>
        </p:nvSpPr>
        <p:spPr>
          <a:xfrm>
            <a:off x="956930" y="4972495"/>
            <a:ext cx="10870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– direction the compass needle points when the current beneath it is moving away from us.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9A7EC6-3824-3CAB-D583-707277857D73}"/>
              </a:ext>
            </a:extLst>
          </p:cNvPr>
          <p:cNvSpPr txBox="1"/>
          <p:nvPr/>
        </p:nvSpPr>
        <p:spPr>
          <a:xfrm>
            <a:off x="4344433" y="5571461"/>
            <a:ext cx="4245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But planet X’s north and south pole?</a:t>
            </a:r>
          </a:p>
        </p:txBody>
      </p:sp>
    </p:spTree>
    <p:extLst>
      <p:ext uri="{BB962C8B-B14F-4D97-AF65-F5344CB8AC3E}">
        <p14:creationId xmlns:p14="http://schemas.microsoft.com/office/powerpoint/2010/main" val="873204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F61807-5B62-614D-4DB7-6F8B71E53945}"/>
              </a:ext>
            </a:extLst>
          </p:cNvPr>
          <p:cNvSpPr txBox="1"/>
          <p:nvPr/>
        </p:nvSpPr>
        <p:spPr>
          <a:xfrm>
            <a:off x="2002788" y="1218556"/>
            <a:ext cx="859882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magnet’s north pole is the pole attracted by earth’s north magnetic pole.</a:t>
            </a:r>
          </a:p>
          <a:p>
            <a:endParaRPr lang="en-US" dirty="0"/>
          </a:p>
          <a:p>
            <a:pPr algn="ctr"/>
            <a:r>
              <a:rPr lang="en-US" b="1" dirty="0"/>
              <a:t>Confusing??</a:t>
            </a:r>
          </a:p>
          <a:p>
            <a:pPr algn="ctr"/>
            <a:r>
              <a:rPr lang="en-US" dirty="0"/>
              <a:t>Earth’s  north magnetic pole is its “south pole”.</a:t>
            </a:r>
          </a:p>
          <a:p>
            <a:pPr algn="ctr"/>
            <a:r>
              <a:rPr lang="en-US" dirty="0"/>
              <a:t>South magnetic pole is near to geographic north pole.</a:t>
            </a:r>
          </a:p>
          <a:p>
            <a:pPr algn="ctr"/>
            <a:r>
              <a:rPr lang="en-US" dirty="0"/>
              <a:t>Earth’s south magnetic pole is its “north pole”.</a:t>
            </a:r>
          </a:p>
        </p:txBody>
      </p:sp>
      <p:pic>
        <p:nvPicPr>
          <p:cNvPr id="5" name="Picture 4" descr="Diagram, engineering drawing&#10;&#10;Description automatically generated">
            <a:extLst>
              <a:ext uri="{FF2B5EF4-FFF2-40B4-BE49-F238E27FC236}">
                <a16:creationId xmlns:a16="http://schemas.microsoft.com/office/drawing/2014/main" id="{097A06C2-29FF-A42F-1E67-D26BE4387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4052" y="3176624"/>
            <a:ext cx="3416300" cy="2120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E4FFC5-4F80-D7D2-CEC6-C309ADFD1AA3}"/>
              </a:ext>
            </a:extLst>
          </p:cNvPr>
          <p:cNvSpPr txBox="1"/>
          <p:nvPr/>
        </p:nvSpPr>
        <p:spPr>
          <a:xfrm>
            <a:off x="8617527" y="3867742"/>
            <a:ext cx="3199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and right handed helix</a:t>
            </a:r>
          </a:p>
        </p:txBody>
      </p:sp>
    </p:spTree>
    <p:extLst>
      <p:ext uri="{BB962C8B-B14F-4D97-AF65-F5344CB8AC3E}">
        <p14:creationId xmlns:p14="http://schemas.microsoft.com/office/powerpoint/2010/main" val="2184523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2C229-D701-B903-462F-364BDAE71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Parity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E55127-0280-F7DA-5BFE-A89B0F79D2B4}"/>
              </a:ext>
            </a:extLst>
          </p:cNvPr>
          <p:cNvSpPr txBox="1"/>
          <p:nvPr/>
        </p:nvSpPr>
        <p:spPr>
          <a:xfrm>
            <a:off x="1488559" y="1905000"/>
            <a:ext cx="10174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Parity – distinguish between odd and even numbers.</a:t>
            </a:r>
          </a:p>
          <a:p>
            <a:r>
              <a:rPr lang="en-US" dirty="0"/>
              <a:t>Applied in any situation where things fall neatly into two mutually exclusive cases.</a:t>
            </a:r>
          </a:p>
        </p:txBody>
      </p:sp>
    </p:spTree>
    <p:extLst>
      <p:ext uri="{BB962C8B-B14F-4D97-AF65-F5344CB8AC3E}">
        <p14:creationId xmlns:p14="http://schemas.microsoft.com/office/powerpoint/2010/main" val="2657501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hape, circle&#10;&#10;Description automatically generated">
            <a:extLst>
              <a:ext uri="{FF2B5EF4-FFF2-40B4-BE49-F238E27FC236}">
                <a16:creationId xmlns:a16="http://schemas.microsoft.com/office/drawing/2014/main" id="{47D845E0-C336-6A13-145D-E2F902B310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327" y="1203158"/>
            <a:ext cx="4483100" cy="4279900"/>
          </a:xfrm>
          <a:prstGeom prst="rect">
            <a:avLst/>
          </a:prstGeom>
        </p:spPr>
      </p:pic>
      <p:pic>
        <p:nvPicPr>
          <p:cNvPr id="4" name="Picture 3" descr="A picture containing circle&#10;&#10;Description automatically generated">
            <a:extLst>
              <a:ext uri="{FF2B5EF4-FFF2-40B4-BE49-F238E27FC236}">
                <a16:creationId xmlns:a16="http://schemas.microsoft.com/office/drawing/2014/main" id="{11D2DD22-ADCD-6450-62CA-4C2919DEE3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3754" y="1203158"/>
            <a:ext cx="44831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173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A9A1D8-4748-2C3F-D406-2FDCF6D62008}"/>
              </a:ext>
            </a:extLst>
          </p:cNvPr>
          <p:cNvSpPr txBox="1"/>
          <p:nvPr/>
        </p:nvSpPr>
        <p:spPr>
          <a:xfrm>
            <a:off x="2815119" y="780836"/>
            <a:ext cx="6797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we reverse the image upside down with these mirrors?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8771A7-8A7E-DD05-1220-07FA827337F6}"/>
              </a:ext>
            </a:extLst>
          </p:cNvPr>
          <p:cNvSpPr txBox="1"/>
          <p:nvPr/>
        </p:nvSpPr>
        <p:spPr>
          <a:xfrm>
            <a:off x="9282659" y="1342768"/>
            <a:ext cx="2472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Rotate mirrors by 90°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4D0F0C46-A11F-3D27-664B-8111B8000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911" y="1816100"/>
            <a:ext cx="4089400" cy="3225800"/>
          </a:xfrm>
          <a:prstGeom prst="rect">
            <a:avLst/>
          </a:prstGeom>
        </p:spPr>
      </p:pic>
      <p:pic>
        <p:nvPicPr>
          <p:cNvPr id="7" name="Picture 6" descr="A drawing of a person&#10;&#10;Description automatically generated with low confidence">
            <a:extLst>
              <a:ext uri="{FF2B5EF4-FFF2-40B4-BE49-F238E27FC236}">
                <a16:creationId xmlns:a16="http://schemas.microsoft.com/office/drawing/2014/main" id="{547A7224-F149-E9A6-07B1-80A953A2E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91" y="1854200"/>
            <a:ext cx="4089400" cy="3149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329741B-99ED-6C39-E7D0-159F5DDB64CF}"/>
              </a:ext>
            </a:extLst>
          </p:cNvPr>
          <p:cNvSpPr txBox="1"/>
          <p:nvPr/>
        </p:nvSpPr>
        <p:spPr>
          <a:xfrm>
            <a:off x="966230" y="5369278"/>
            <a:ext cx="51297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Two mirrors placed at right angles to each other</a:t>
            </a:r>
          </a:p>
          <a:p>
            <a:pPr algn="ctr"/>
            <a:r>
              <a:rPr lang="en-US" sz="1600" dirty="0"/>
              <a:t>Rotated 90</a:t>
            </a:r>
            <a:r>
              <a:rPr lang="en-US" sz="1600" b="1" dirty="0"/>
              <a:t> °</a:t>
            </a:r>
            <a:endParaRPr lang="en-US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72EF8C-F1FC-9A11-F93E-F8B9D513EA15}"/>
              </a:ext>
            </a:extLst>
          </p:cNvPr>
          <p:cNvSpPr txBox="1"/>
          <p:nvPr/>
        </p:nvSpPr>
        <p:spPr>
          <a:xfrm>
            <a:off x="7323438" y="5369278"/>
            <a:ext cx="3339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Curved mirror – Rotated 90</a:t>
            </a:r>
            <a:r>
              <a:rPr lang="en-US" b="1" dirty="0"/>
              <a:t> 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3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10" grpId="0"/>
      <p:bldP spid="11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7AD4E-5448-9C57-4548-7D69D35DE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The Fall of Parity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27BA5E-99A4-BF04-EC16-9DB6D5DB03CB}"/>
              </a:ext>
            </a:extLst>
          </p:cNvPr>
          <p:cNvSpPr txBox="1"/>
          <p:nvPr/>
        </p:nvSpPr>
        <p:spPr>
          <a:xfrm>
            <a:off x="4078109" y="1714448"/>
            <a:ext cx="239520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Forces and strength</a:t>
            </a:r>
          </a:p>
          <a:p>
            <a:r>
              <a:rPr lang="en-US" dirty="0"/>
              <a:t>Nuclear force</a:t>
            </a:r>
          </a:p>
          <a:p>
            <a:r>
              <a:rPr lang="en-US" dirty="0"/>
              <a:t>Electromagnetism</a:t>
            </a:r>
          </a:p>
          <a:p>
            <a:r>
              <a:rPr lang="en-US" dirty="0"/>
              <a:t>Weak force</a:t>
            </a:r>
          </a:p>
          <a:p>
            <a:r>
              <a:rPr lang="en-US" dirty="0"/>
              <a:t>Gravity</a:t>
            </a:r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F3DB457B-4685-840E-D880-5D4EF763CAB3}"/>
              </a:ext>
            </a:extLst>
          </p:cNvPr>
          <p:cNvSpPr/>
          <p:nvPr/>
        </p:nvSpPr>
        <p:spPr>
          <a:xfrm>
            <a:off x="6612455" y="1740114"/>
            <a:ext cx="152400" cy="129977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92A212-D2EB-3623-AFE6-8C72245D6474}"/>
              </a:ext>
            </a:extLst>
          </p:cNvPr>
          <p:cNvSpPr txBox="1"/>
          <p:nvPr/>
        </p:nvSpPr>
        <p:spPr>
          <a:xfrm>
            <a:off x="6903994" y="1994390"/>
            <a:ext cx="2343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Strength decreases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23907A-90B3-DE29-E9BF-6089104A8AC3}"/>
              </a:ext>
            </a:extLst>
          </p:cNvPr>
          <p:cNvSpPr txBox="1"/>
          <p:nvPr/>
        </p:nvSpPr>
        <p:spPr>
          <a:xfrm>
            <a:off x="4078109" y="3509560"/>
            <a:ext cx="65598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Nuclear force – proton and neutron</a:t>
            </a:r>
          </a:p>
          <a:p>
            <a:r>
              <a:rPr lang="en-US" dirty="0"/>
              <a:t>Electromagnetism - electrons and nucleus</a:t>
            </a:r>
          </a:p>
          <a:p>
            <a:r>
              <a:rPr lang="en-US" dirty="0"/>
              <a:t>Gravity * – force with which one mass attracts other mass</a:t>
            </a:r>
          </a:p>
          <a:p>
            <a:r>
              <a:rPr lang="en-US" dirty="0"/>
              <a:t>*Extremely difficult unless the mass is enormously large.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BB1350-DA90-C78B-AB2A-E7272A522F9B}"/>
              </a:ext>
            </a:extLst>
          </p:cNvPr>
          <p:cNvSpPr txBox="1"/>
          <p:nvPr/>
        </p:nvSpPr>
        <p:spPr>
          <a:xfrm>
            <a:off x="4078109" y="5143552"/>
            <a:ext cx="5921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Elementary particles – negligible gravitational force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1C8BA6-8D49-EB66-A5A5-0A246C8950F4}"/>
              </a:ext>
            </a:extLst>
          </p:cNvPr>
          <p:cNvSpPr txBox="1"/>
          <p:nvPr/>
        </p:nvSpPr>
        <p:spPr>
          <a:xfrm>
            <a:off x="4028046" y="5668118"/>
            <a:ext cx="5751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Weak force – force involved in decay interactions</a:t>
            </a:r>
          </a:p>
          <a:p>
            <a:pPr algn="ctr"/>
            <a:r>
              <a:rPr lang="en-US" b="1" dirty="0"/>
              <a:t>Example – beta decay</a:t>
            </a:r>
          </a:p>
        </p:txBody>
      </p:sp>
    </p:spTree>
    <p:extLst>
      <p:ext uri="{BB962C8B-B14F-4D97-AF65-F5344CB8AC3E}">
        <p14:creationId xmlns:p14="http://schemas.microsoft.com/office/powerpoint/2010/main" val="2565572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7" grpId="0" animBg="1"/>
      <p:bldP spid="8" grpId="0"/>
      <p:bldP spid="9" grpId="0"/>
      <p:bldP spid="11" grpId="0"/>
      <p:bldP spid="12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6060F4-99D2-FB16-5F35-064C16FFE53F}"/>
              </a:ext>
            </a:extLst>
          </p:cNvPr>
          <p:cNvSpPr txBox="1"/>
          <p:nvPr/>
        </p:nvSpPr>
        <p:spPr>
          <a:xfrm>
            <a:off x="2964873" y="1025236"/>
            <a:ext cx="6462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Weak interaction have ‘strange particle called ‘meson’.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3DF826-60ED-54C6-8705-4691A9760DB4}"/>
              </a:ext>
            </a:extLst>
          </p:cNvPr>
          <p:cNvSpPr txBox="1"/>
          <p:nvPr/>
        </p:nvSpPr>
        <p:spPr>
          <a:xfrm>
            <a:off x="2923309" y="2161309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mesons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1266BC-9583-EE9E-27BB-4033DCAB69DC}"/>
              </a:ext>
            </a:extLst>
          </p:cNvPr>
          <p:cNvSpPr txBox="1"/>
          <p:nvPr/>
        </p:nvSpPr>
        <p:spPr>
          <a:xfrm>
            <a:off x="5541818" y="1814945"/>
            <a:ext cx="4886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Theta meson – decayed into 2  pi mesons.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82A71C-7C34-30BE-5FE1-3E2D57C1DC6D}"/>
              </a:ext>
            </a:extLst>
          </p:cNvPr>
          <p:cNvSpPr txBox="1"/>
          <p:nvPr/>
        </p:nvSpPr>
        <p:spPr>
          <a:xfrm>
            <a:off x="5708073" y="2715491"/>
            <a:ext cx="4528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Tau meson – decayed into 3 pi mesons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23EE82-2171-6088-00A4-A4D7701FFF1E}"/>
              </a:ext>
            </a:extLst>
          </p:cNvPr>
          <p:cNvSpPr txBox="1"/>
          <p:nvPr/>
        </p:nvSpPr>
        <p:spPr>
          <a:xfrm>
            <a:off x="2590800" y="3436204"/>
            <a:ext cx="86453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Pi meson – odd parity</a:t>
            </a:r>
          </a:p>
          <a:p>
            <a:pPr algn="ctr"/>
            <a:r>
              <a:rPr lang="en-US" dirty="0"/>
              <a:t>Theta meson –even parity (parity is conserved in decay of the theta meson)</a:t>
            </a:r>
          </a:p>
          <a:p>
            <a:pPr algn="ctr"/>
            <a:r>
              <a:rPr lang="en-US" dirty="0"/>
              <a:t>Tau meson – odd parity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58E13F3-B626-F590-D89F-7DAC7E6DA006}"/>
              </a:ext>
            </a:extLst>
          </p:cNvPr>
          <p:cNvCxnSpPr>
            <a:stCxn id="5" idx="3"/>
          </p:cNvCxnSpPr>
          <p:nvPr/>
        </p:nvCxnSpPr>
        <p:spPr>
          <a:xfrm flipV="1">
            <a:off x="4210841" y="1999611"/>
            <a:ext cx="1233995" cy="346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3561D01-C043-57EF-9B42-17A5C5D1374B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4210841" y="2475407"/>
            <a:ext cx="1497232" cy="424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40609C9-CAE2-4EBD-4CC8-BDBB59EB2AD1}"/>
              </a:ext>
            </a:extLst>
          </p:cNvPr>
          <p:cNvSpPr txBox="1"/>
          <p:nvPr/>
        </p:nvSpPr>
        <p:spPr>
          <a:xfrm>
            <a:off x="2387218" y="4411132"/>
            <a:ext cx="91005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Physicists dilemma : 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Two K mesons – indistinguishable properties but different particles.</a:t>
            </a:r>
          </a:p>
          <a:p>
            <a:pPr algn="ctr"/>
            <a:r>
              <a:rPr lang="en-US" dirty="0"/>
              <a:t>They could assume that in one of the decay reactions parity was not conserved</a:t>
            </a:r>
          </a:p>
        </p:txBody>
      </p:sp>
    </p:spTree>
    <p:extLst>
      <p:ext uri="{BB962C8B-B14F-4D97-AF65-F5344CB8AC3E}">
        <p14:creationId xmlns:p14="http://schemas.microsoft.com/office/powerpoint/2010/main" val="3146374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14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F0D5F4-A463-06DF-605E-19DB7CD92381}"/>
              </a:ext>
            </a:extLst>
          </p:cNvPr>
          <p:cNvSpPr txBox="1"/>
          <p:nvPr/>
        </p:nvSpPr>
        <p:spPr>
          <a:xfrm>
            <a:off x="1177636" y="1385455"/>
            <a:ext cx="107035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Madam Wu’s experiment – Non conventional method of labelling the ends of a magnetic axis</a:t>
            </a:r>
          </a:p>
          <a:p>
            <a:endParaRPr lang="en-US" dirty="0"/>
          </a:p>
          <a:p>
            <a:r>
              <a:rPr lang="en-US" dirty="0"/>
              <a:t>The south end is the end of a cobalt 60  nucleus that is most likely to fling out an electron.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609362-D205-B319-78B0-5654AFC7F17B}"/>
              </a:ext>
            </a:extLst>
          </p:cNvPr>
          <p:cNvSpPr txBox="1"/>
          <p:nvPr/>
        </p:nvSpPr>
        <p:spPr>
          <a:xfrm>
            <a:off x="1568769" y="3395054"/>
            <a:ext cx="1031243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Cool the atoms of cobalt 60 to near absolute zero.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Line up their nuclear axes with a powerful magnetic field.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Count the number of electrons flung out by the two ends of the axes.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end that flings out most electrons is the end that we call ‘south’.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Now we can label the ends of the magnetic axis of the field used for lining up the nuclei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Label the ends of magnetic needle.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Put such a needle above a wire in which current moves away from you.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north pole of this needle will point in the direction we call ”left”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12C1D8-17EF-4352-C085-24D6FA9B393B}"/>
              </a:ext>
            </a:extLst>
          </p:cNvPr>
          <p:cNvSpPr txBox="1"/>
          <p:nvPr/>
        </p:nvSpPr>
        <p:spPr>
          <a:xfrm>
            <a:off x="1274617" y="2400843"/>
            <a:ext cx="96427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Number of electrons divided evenly into two sets, those that shot north and those that shot south, parity would be preserved.</a:t>
            </a:r>
          </a:p>
        </p:txBody>
      </p:sp>
    </p:spTree>
    <p:extLst>
      <p:ext uri="{BB962C8B-B14F-4D97-AF65-F5344CB8AC3E}">
        <p14:creationId xmlns:p14="http://schemas.microsoft.com/office/powerpoint/2010/main" val="429019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6908DAE-49E6-D254-9566-5A942887ADA4}"/>
              </a:ext>
            </a:extLst>
          </p:cNvPr>
          <p:cNvGraphicFramePr>
            <a:graphicFrameLocks noGrp="1"/>
          </p:cNvGraphicFramePr>
          <p:nvPr/>
        </p:nvGraphicFramePr>
        <p:xfrm>
          <a:off x="266793" y="592014"/>
          <a:ext cx="11733098" cy="2642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7671">
                  <a:extLst>
                    <a:ext uri="{9D8B030D-6E8A-4147-A177-3AD203B41FA5}">
                      <a16:colId xmlns:a16="http://schemas.microsoft.com/office/drawing/2014/main" val="428251666"/>
                    </a:ext>
                  </a:extLst>
                </a:gridCol>
                <a:gridCol w="508214">
                  <a:extLst>
                    <a:ext uri="{9D8B030D-6E8A-4147-A177-3AD203B41FA5}">
                      <a16:colId xmlns:a16="http://schemas.microsoft.com/office/drawing/2014/main" val="1363951344"/>
                    </a:ext>
                  </a:extLst>
                </a:gridCol>
                <a:gridCol w="441924">
                  <a:extLst>
                    <a:ext uri="{9D8B030D-6E8A-4147-A177-3AD203B41FA5}">
                      <a16:colId xmlns:a16="http://schemas.microsoft.com/office/drawing/2014/main" val="453998014"/>
                    </a:ext>
                  </a:extLst>
                </a:gridCol>
                <a:gridCol w="423874">
                  <a:extLst>
                    <a:ext uri="{9D8B030D-6E8A-4147-A177-3AD203B41FA5}">
                      <a16:colId xmlns:a16="http://schemas.microsoft.com/office/drawing/2014/main" val="1304904933"/>
                    </a:ext>
                  </a:extLst>
                </a:gridCol>
                <a:gridCol w="434935">
                  <a:extLst>
                    <a:ext uri="{9D8B030D-6E8A-4147-A177-3AD203B41FA5}">
                      <a16:colId xmlns:a16="http://schemas.microsoft.com/office/drawing/2014/main" val="3061247545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409975455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94860578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42763810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038758509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4192801969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92761821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25424323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09810292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179365076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626343423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86855790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96462442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3858350901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69696849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571125248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4422586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790144657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503506164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1936956970"/>
                    </a:ext>
                  </a:extLst>
                </a:gridCol>
                <a:gridCol w="469324">
                  <a:extLst>
                    <a:ext uri="{9D8B030D-6E8A-4147-A177-3AD203B41FA5}">
                      <a16:colId xmlns:a16="http://schemas.microsoft.com/office/drawing/2014/main" val="2112621502"/>
                    </a:ext>
                  </a:extLst>
                </a:gridCol>
              </a:tblGrid>
              <a:tr h="427768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8396086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8537884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832911"/>
                  </a:ext>
                </a:extLst>
              </a:tr>
              <a:tr h="7383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7466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7528E9-211E-C4B2-AB8B-86BE0119203A}"/>
              </a:ext>
            </a:extLst>
          </p:cNvPr>
          <p:cNvSpPr txBox="1"/>
          <p:nvPr/>
        </p:nvSpPr>
        <p:spPr>
          <a:xfrm>
            <a:off x="3500226" y="75372"/>
            <a:ext cx="4227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HORSES : 125.        TRACKS : 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55E401-77A0-48CE-6E44-10774F32AC22}"/>
              </a:ext>
            </a:extLst>
          </p:cNvPr>
          <p:cNvSpPr/>
          <p:nvPr/>
        </p:nvSpPr>
        <p:spPr>
          <a:xfrm>
            <a:off x="287676" y="1117702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phic 10" descr="Ribbon with solid fill">
            <a:extLst>
              <a:ext uri="{FF2B5EF4-FFF2-40B4-BE49-F238E27FC236}">
                <a16:creationId xmlns:a16="http://schemas.microsoft.com/office/drawing/2014/main" id="{E0D6D549-384F-30D4-9EC3-1E77019CF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5353" y="1117702"/>
            <a:ext cx="321924" cy="321924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4DBE54F-8A46-5379-D5F5-FA10D771E52B}"/>
              </a:ext>
            </a:extLst>
          </p:cNvPr>
          <p:cNvCxnSpPr/>
          <p:nvPr/>
        </p:nvCxnSpPr>
        <p:spPr>
          <a:xfrm>
            <a:off x="1941816" y="583922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D75C77-67BD-0D5A-2AF4-174BE181FA27}"/>
              </a:ext>
            </a:extLst>
          </p:cNvPr>
          <p:cNvCxnSpPr/>
          <p:nvPr/>
        </p:nvCxnSpPr>
        <p:spPr>
          <a:xfrm>
            <a:off x="2392167" y="583922"/>
            <a:ext cx="0" cy="27221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E3A020A-984A-FD65-034A-3DC3B632BE49}"/>
              </a:ext>
            </a:extLst>
          </p:cNvPr>
          <p:cNvSpPr/>
          <p:nvPr/>
        </p:nvSpPr>
        <p:spPr>
          <a:xfrm>
            <a:off x="2640458" y="1117702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D42FA27-4087-2679-DCCC-9B643B75EE5D}"/>
              </a:ext>
            </a:extLst>
          </p:cNvPr>
          <p:cNvSpPr/>
          <p:nvPr/>
        </p:nvSpPr>
        <p:spPr>
          <a:xfrm>
            <a:off x="4993240" y="1124271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95B5449-959A-D576-3B4A-23346B59C1B9}"/>
              </a:ext>
            </a:extLst>
          </p:cNvPr>
          <p:cNvSpPr/>
          <p:nvPr/>
        </p:nvSpPr>
        <p:spPr>
          <a:xfrm>
            <a:off x="7294327" y="1142096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6D17EE-3F70-B64F-48FB-9BAC9518504D}"/>
              </a:ext>
            </a:extLst>
          </p:cNvPr>
          <p:cNvSpPr/>
          <p:nvPr/>
        </p:nvSpPr>
        <p:spPr>
          <a:xfrm>
            <a:off x="9647109" y="1155234"/>
            <a:ext cx="2352782" cy="5342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A4CA03FB-5CAE-CF86-0E38-359312D79807}"/>
              </a:ext>
            </a:extLst>
          </p:cNvPr>
          <p:cNvGraphicFramePr>
            <a:graphicFrameLocks noGrp="1"/>
          </p:cNvGraphicFramePr>
          <p:nvPr/>
        </p:nvGraphicFramePr>
        <p:xfrm>
          <a:off x="1563393" y="3623202"/>
          <a:ext cx="3543414" cy="23011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7963">
                  <a:extLst>
                    <a:ext uri="{9D8B030D-6E8A-4147-A177-3AD203B41FA5}">
                      <a16:colId xmlns:a16="http://schemas.microsoft.com/office/drawing/2014/main" val="1178411841"/>
                    </a:ext>
                  </a:extLst>
                </a:gridCol>
                <a:gridCol w="1435451">
                  <a:extLst>
                    <a:ext uri="{9D8B030D-6E8A-4147-A177-3AD203B41FA5}">
                      <a16:colId xmlns:a16="http://schemas.microsoft.com/office/drawing/2014/main" val="2076222410"/>
                    </a:ext>
                  </a:extLst>
                </a:gridCol>
              </a:tblGrid>
              <a:tr h="32873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eliminate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4493621"/>
                  </a:ext>
                </a:extLst>
              </a:tr>
              <a:tr h="32873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A1,B1, C1, D1 E1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D, 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5835179"/>
                  </a:ext>
                </a:extLst>
              </a:tr>
              <a:tr h="32873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F1, G1, H1, I1,J1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I, J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3733706"/>
                  </a:ext>
                </a:extLst>
              </a:tr>
              <a:tr h="32873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K1,L1, M1, N1, O1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N,O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965129"/>
                  </a:ext>
                </a:extLst>
              </a:tr>
              <a:tr h="32873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P1,Q1,R1,S1,T1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S,T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946975"/>
                  </a:ext>
                </a:extLst>
              </a:tr>
              <a:tr h="32873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U1,V1,W1,X1,Y1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X,Y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7693870"/>
                  </a:ext>
                </a:extLst>
              </a:tr>
              <a:tr h="32873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A1,F1,K1,P1,U1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P,Q,R, U,V,W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4628066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05E6739-9566-F171-1EB1-676AA8DE67C0}"/>
              </a:ext>
            </a:extLst>
          </p:cNvPr>
          <p:cNvSpPr txBox="1"/>
          <p:nvPr/>
        </p:nvSpPr>
        <p:spPr>
          <a:xfrm>
            <a:off x="9843777" y="330609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A1 - WINNER</a:t>
            </a:r>
          </a:p>
        </p:txBody>
      </p:sp>
      <p:graphicFrame>
        <p:nvGraphicFramePr>
          <p:cNvPr id="10" name="Table 19">
            <a:extLst>
              <a:ext uri="{FF2B5EF4-FFF2-40B4-BE49-F238E27FC236}">
                <a16:creationId xmlns:a16="http://schemas.microsoft.com/office/drawing/2014/main" id="{A5542FCE-F4CC-484A-EAF7-9F4022155B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9423417"/>
              </p:ext>
            </p:extLst>
          </p:nvPr>
        </p:nvGraphicFramePr>
        <p:xfrm>
          <a:off x="7727893" y="3429000"/>
          <a:ext cx="2176758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5586">
                  <a:extLst>
                    <a:ext uri="{9D8B030D-6E8A-4147-A177-3AD203B41FA5}">
                      <a16:colId xmlns:a16="http://schemas.microsoft.com/office/drawing/2014/main" val="594572043"/>
                    </a:ext>
                  </a:extLst>
                </a:gridCol>
                <a:gridCol w="725586">
                  <a:extLst>
                    <a:ext uri="{9D8B030D-6E8A-4147-A177-3AD203B41FA5}">
                      <a16:colId xmlns:a16="http://schemas.microsoft.com/office/drawing/2014/main" val="3985907545"/>
                    </a:ext>
                  </a:extLst>
                </a:gridCol>
                <a:gridCol w="725586">
                  <a:extLst>
                    <a:ext uri="{9D8B030D-6E8A-4147-A177-3AD203B41FA5}">
                      <a16:colId xmlns:a16="http://schemas.microsoft.com/office/drawing/2014/main" val="187300872"/>
                    </a:ext>
                  </a:extLst>
                </a:gridCol>
              </a:tblGrid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4515523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1603791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0346618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9050865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6229863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K1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398496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9520036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155214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36798"/>
                  </a:ext>
                </a:extLst>
              </a:tr>
              <a:tr h="24802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G1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12096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320982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ECC2D6B4-A422-204E-08BF-61FC0C3AC5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25000"/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t="4301"/>
          <a:stretch/>
        </p:blipFill>
        <p:spPr>
          <a:xfrm>
            <a:off x="2466109" y="498764"/>
            <a:ext cx="5966571" cy="5549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769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FED2DA-2443-E3D1-925F-0C1E67829208}"/>
              </a:ext>
            </a:extLst>
          </p:cNvPr>
          <p:cNvSpPr txBox="1"/>
          <p:nvPr/>
        </p:nvSpPr>
        <p:spPr>
          <a:xfrm>
            <a:off x="5641524" y="795437"/>
            <a:ext cx="2462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Two scientific events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4ED2DD-4694-9D5C-0000-BDF2B56851FE}"/>
              </a:ext>
            </a:extLst>
          </p:cNvPr>
          <p:cNvSpPr txBox="1"/>
          <p:nvPr/>
        </p:nvSpPr>
        <p:spPr>
          <a:xfrm>
            <a:off x="2802587" y="4583668"/>
            <a:ext cx="7404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Connected with left and right and the nature of mirror reversals.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2D5203-CEB7-7A1B-0266-3D01F543BCC1}"/>
              </a:ext>
            </a:extLst>
          </p:cNvPr>
          <p:cNvSpPr/>
          <p:nvPr/>
        </p:nvSpPr>
        <p:spPr>
          <a:xfrm>
            <a:off x="1793240" y="2198133"/>
            <a:ext cx="4119880" cy="10733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Discovery of corkscrew structure of molecule that carries genetic code - biologists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2983FA-E82D-F063-8A9B-5EB1C2C4D312}"/>
              </a:ext>
            </a:extLst>
          </p:cNvPr>
          <p:cNvSpPr/>
          <p:nvPr/>
        </p:nvSpPr>
        <p:spPr>
          <a:xfrm>
            <a:off x="8104058" y="2198133"/>
            <a:ext cx="2103120" cy="10733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Overthrow of parity - physicists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2461892-DB35-1A89-EAD0-A12F64BF7A42}"/>
              </a:ext>
            </a:extLst>
          </p:cNvPr>
          <p:cNvCxnSpPr/>
          <p:nvPr/>
        </p:nvCxnSpPr>
        <p:spPr>
          <a:xfrm flipH="1">
            <a:off x="4257040" y="1168400"/>
            <a:ext cx="1656080" cy="10297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643431E-B4A8-4A0E-E0CD-494AE92FC008}"/>
              </a:ext>
            </a:extLst>
          </p:cNvPr>
          <p:cNvCxnSpPr/>
          <p:nvPr/>
        </p:nvCxnSpPr>
        <p:spPr>
          <a:xfrm>
            <a:off x="7274560" y="1164769"/>
            <a:ext cx="1554480" cy="1033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820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9225A6-4DCA-0B02-8348-FD6F9905F4CA}"/>
              </a:ext>
            </a:extLst>
          </p:cNvPr>
          <p:cNvSpPr txBox="1"/>
          <p:nvPr/>
        </p:nvSpPr>
        <p:spPr>
          <a:xfrm>
            <a:off x="2250707" y="1034716"/>
            <a:ext cx="68996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LineLand</a:t>
            </a:r>
            <a:r>
              <a:rPr lang="en-US" dirty="0"/>
              <a:t> – 1 D space – consists of all points along single line.</a:t>
            </a:r>
          </a:p>
          <a:p>
            <a:r>
              <a:rPr lang="en-US" dirty="0"/>
              <a:t>1D objects - </a:t>
            </a:r>
            <a:r>
              <a:rPr lang="en-US" dirty="0" err="1"/>
              <a:t>Linelanders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453D72-A4FF-5A61-731B-03ECC55DA44F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50000"/>
          </a:blip>
          <a:stretch>
            <a:fillRect/>
          </a:stretch>
        </p:blipFill>
        <p:spPr>
          <a:xfrm>
            <a:off x="2189747" y="2018876"/>
            <a:ext cx="8539214" cy="28202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026A34-4258-4324-5D46-E42CCB4B9AD9}"/>
              </a:ext>
            </a:extLst>
          </p:cNvPr>
          <p:cNvSpPr txBox="1"/>
          <p:nvPr/>
        </p:nvSpPr>
        <p:spPr>
          <a:xfrm>
            <a:off x="3122141" y="5272216"/>
            <a:ext cx="5304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on how reversal in 1D effects objects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937FAB-B858-96BF-C4EA-B7DE8812F3A0}"/>
              </a:ext>
            </a:extLst>
          </p:cNvPr>
          <p:cNvSpPr txBox="1"/>
          <p:nvPr/>
        </p:nvSpPr>
        <p:spPr>
          <a:xfrm>
            <a:off x="1606378" y="5823284"/>
            <a:ext cx="10201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*turning over might make objects coincide, but requires </a:t>
            </a:r>
            <a:r>
              <a:rPr lang="en-US" b="1" dirty="0"/>
              <a:t>1D higher </a:t>
            </a:r>
            <a:r>
              <a:rPr lang="en-US" dirty="0"/>
              <a:t>than the original space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7E37BA-EB55-3DB2-847B-250D408A702F}"/>
              </a:ext>
            </a:extLst>
          </p:cNvPr>
          <p:cNvSpPr txBox="1"/>
          <p:nvPr/>
        </p:nvSpPr>
        <p:spPr>
          <a:xfrm>
            <a:off x="9401782" y="480718"/>
            <a:ext cx="2406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Center of Symmetry</a:t>
            </a:r>
          </a:p>
        </p:txBody>
      </p:sp>
    </p:spTree>
    <p:extLst>
      <p:ext uri="{BB962C8B-B14F-4D97-AF65-F5344CB8AC3E}">
        <p14:creationId xmlns:p14="http://schemas.microsoft.com/office/powerpoint/2010/main" val="998793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47CD20-1F37-837B-C779-CD87FA0EE46F}"/>
              </a:ext>
            </a:extLst>
          </p:cNvPr>
          <p:cNvSpPr txBox="1"/>
          <p:nvPr/>
        </p:nvSpPr>
        <p:spPr>
          <a:xfrm>
            <a:off x="2174789" y="1029730"/>
            <a:ext cx="28857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Flatland – 2D space </a:t>
            </a:r>
          </a:p>
          <a:p>
            <a:r>
              <a:rPr lang="en-US" dirty="0"/>
              <a:t>2D objects – Flatlanders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ABB519-681C-8BA8-8366-2CF01BAE9706}"/>
              </a:ext>
            </a:extLst>
          </p:cNvPr>
          <p:cNvSpPr txBox="1"/>
          <p:nvPr/>
        </p:nvSpPr>
        <p:spPr>
          <a:xfrm>
            <a:off x="9277563" y="660398"/>
            <a:ext cx="209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Axis of Symmetry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FABEF3-A186-CBEC-90B0-568AC95FC602}"/>
              </a:ext>
            </a:extLst>
          </p:cNvPr>
          <p:cNvSpPr txBox="1"/>
          <p:nvPr/>
        </p:nvSpPr>
        <p:spPr>
          <a:xfrm>
            <a:off x="1910993" y="1880170"/>
            <a:ext cx="6787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is the maximum number of possible axis of symmetry?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297E85-C7EC-9A50-ED9E-75B292FDCD4D}"/>
              </a:ext>
            </a:extLst>
          </p:cNvPr>
          <p:cNvSpPr txBox="1"/>
          <p:nvPr/>
        </p:nvSpPr>
        <p:spPr>
          <a:xfrm>
            <a:off x="2732926" y="265073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06EF2C-E607-2D4B-F7D2-4AD288B2A69A}"/>
              </a:ext>
            </a:extLst>
          </p:cNvPr>
          <p:cNvSpPr txBox="1"/>
          <p:nvPr/>
        </p:nvSpPr>
        <p:spPr>
          <a:xfrm>
            <a:off x="4300152" y="2650732"/>
            <a:ext cx="1366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to infinity</a:t>
            </a:r>
          </a:p>
        </p:txBody>
      </p:sp>
      <p:pic>
        <p:nvPicPr>
          <p:cNvPr id="9" name="Graphic 8" descr="Close with solid fill">
            <a:extLst>
              <a:ext uri="{FF2B5EF4-FFF2-40B4-BE49-F238E27FC236}">
                <a16:creationId xmlns:a16="http://schemas.microsoft.com/office/drawing/2014/main" id="{086AA186-7654-6CDF-A6FB-B3F0F452EF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23344" y="2468292"/>
            <a:ext cx="703324" cy="703324"/>
          </a:xfrm>
          <a:prstGeom prst="rect">
            <a:avLst/>
          </a:prstGeom>
        </p:spPr>
      </p:pic>
      <p:pic>
        <p:nvPicPr>
          <p:cNvPr id="11" name="Graphic 10" descr="Badge Tick1 with solid fill">
            <a:extLst>
              <a:ext uri="{FF2B5EF4-FFF2-40B4-BE49-F238E27FC236}">
                <a16:creationId xmlns:a16="http://schemas.microsoft.com/office/drawing/2014/main" id="{15FD91FF-C04E-4797-4871-95B21859A7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82516" y="2430494"/>
            <a:ext cx="914400" cy="9144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E7CE7794-8AEB-9E06-68CE-73875DC09777}"/>
              </a:ext>
            </a:extLst>
          </p:cNvPr>
          <p:cNvGrpSpPr/>
          <p:nvPr/>
        </p:nvGrpSpPr>
        <p:grpSpPr>
          <a:xfrm>
            <a:off x="9692693" y="1676061"/>
            <a:ext cx="1680315" cy="1591121"/>
            <a:chOff x="9692693" y="1676061"/>
            <a:chExt cx="1680315" cy="1591121"/>
          </a:xfrm>
        </p:grpSpPr>
        <p:sp>
          <p:nvSpPr>
            <p:cNvPr id="12" name="Regular Pentagon 11">
              <a:extLst>
                <a:ext uri="{FF2B5EF4-FFF2-40B4-BE49-F238E27FC236}">
                  <a16:creationId xmlns:a16="http://schemas.microsoft.com/office/drawing/2014/main" id="{D0F949DA-2278-F299-C38A-EEFD68126EC5}"/>
                </a:ext>
              </a:extLst>
            </p:cNvPr>
            <p:cNvSpPr/>
            <p:nvPr/>
          </p:nvSpPr>
          <p:spPr>
            <a:xfrm>
              <a:off x="9976206" y="1880170"/>
              <a:ext cx="1140431" cy="1139894"/>
            </a:xfrm>
            <a:prstGeom prst="pentag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CB3B67C-AEF1-3692-D1B8-BF83C39F73E5}"/>
                </a:ext>
              </a:extLst>
            </p:cNvPr>
            <p:cNvCxnSpPr/>
            <p:nvPr/>
          </p:nvCxnSpPr>
          <p:spPr>
            <a:xfrm>
              <a:off x="10561834" y="1676061"/>
              <a:ext cx="0" cy="1591121"/>
            </a:xfrm>
            <a:prstGeom prst="line">
              <a:avLst/>
            </a:prstGeom>
            <a:ln w="19050" cmpd="sng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44D5326-40C1-833D-6795-6DFBD322D5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976206" y="1880170"/>
              <a:ext cx="1047965" cy="1387012"/>
            </a:xfrm>
            <a:prstGeom prst="line">
              <a:avLst/>
            </a:prstGeom>
            <a:ln w="158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69A3B3D-FD77-6ACC-8433-8E99DA11CB2D}"/>
                </a:ext>
              </a:extLst>
            </p:cNvPr>
            <p:cNvCxnSpPr>
              <a:cxnSpLocks/>
            </p:cNvCxnSpPr>
            <p:nvPr/>
          </p:nvCxnSpPr>
          <p:spPr>
            <a:xfrm>
              <a:off x="10161142" y="1880170"/>
              <a:ext cx="863029" cy="1387012"/>
            </a:xfrm>
            <a:prstGeom prst="line">
              <a:avLst/>
            </a:prstGeom>
            <a:ln w="19050" cmpd="sng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C73D966-0D5C-4904-B16D-81C0F4F1AEDC}"/>
                </a:ext>
              </a:extLst>
            </p:cNvPr>
            <p:cNvCxnSpPr>
              <a:cxnSpLocks/>
            </p:cNvCxnSpPr>
            <p:nvPr/>
          </p:nvCxnSpPr>
          <p:spPr>
            <a:xfrm>
              <a:off x="9692693" y="2249502"/>
              <a:ext cx="1680315" cy="562931"/>
            </a:xfrm>
            <a:prstGeom prst="line">
              <a:avLst/>
            </a:prstGeom>
            <a:ln w="19050" cmpd="sng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2EFFB0E-1AD9-A8CA-C24E-AA18E9A667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70724" y="2249502"/>
              <a:ext cx="1602284" cy="562931"/>
            </a:xfrm>
            <a:prstGeom prst="line">
              <a:avLst/>
            </a:prstGeom>
            <a:ln w="19050" cmpd="sng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C181E97-C90E-2249-59A5-7124C8C53BD7}"/>
              </a:ext>
            </a:extLst>
          </p:cNvPr>
          <p:cNvSpPr txBox="1"/>
          <p:nvPr/>
        </p:nvSpPr>
        <p:spPr>
          <a:xfrm>
            <a:off x="1910993" y="3640690"/>
            <a:ext cx="2517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Solidland</a:t>
            </a:r>
            <a:r>
              <a:rPr lang="en-US" dirty="0"/>
              <a:t> – 3D space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E802D04-C6F1-8067-2A38-2E9C2629E74A}"/>
              </a:ext>
            </a:extLst>
          </p:cNvPr>
          <p:cNvSpPr txBox="1"/>
          <p:nvPr/>
        </p:nvSpPr>
        <p:spPr>
          <a:xfrm>
            <a:off x="9236467" y="3750067"/>
            <a:ext cx="2260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Plane of Symmetry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AED043-F2E4-01FE-1EC3-CC8A9B0F289A}"/>
              </a:ext>
            </a:extLst>
          </p:cNvPr>
          <p:cNvSpPr txBox="1"/>
          <p:nvPr/>
        </p:nvSpPr>
        <p:spPr>
          <a:xfrm>
            <a:off x="1859622" y="4397339"/>
            <a:ext cx="5785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Enantiomorphs – hand, gloves, ears, shoes, scissors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CECA730-90DF-5C90-F82C-99D67292B9CC}"/>
              </a:ext>
            </a:extLst>
          </p:cNvPr>
          <p:cNvSpPr txBox="1"/>
          <p:nvPr/>
        </p:nvSpPr>
        <p:spPr>
          <a:xfrm>
            <a:off x="2069432" y="5149516"/>
            <a:ext cx="63129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Why are screws and bolts have right- handed threads?</a:t>
            </a:r>
          </a:p>
          <a:p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5F1D0B5-9435-4442-CF12-166A57F318EB}"/>
              </a:ext>
            </a:extLst>
          </p:cNvPr>
          <p:cNvSpPr txBox="1"/>
          <p:nvPr/>
        </p:nvSpPr>
        <p:spPr>
          <a:xfrm>
            <a:off x="9200794" y="4602284"/>
            <a:ext cx="26629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on Topology:</a:t>
            </a:r>
          </a:p>
          <a:p>
            <a:r>
              <a:rPr lang="en-US" dirty="0"/>
              <a:t>Fold your hands</a:t>
            </a:r>
          </a:p>
        </p:txBody>
      </p:sp>
    </p:spTree>
    <p:extLst>
      <p:ext uri="{BB962C8B-B14F-4D97-AF65-F5344CB8AC3E}">
        <p14:creationId xmlns:p14="http://schemas.microsoft.com/office/powerpoint/2010/main" val="2446989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7" grpId="0"/>
      <p:bldP spid="32" grpId="0"/>
      <p:bldP spid="33" grpId="0"/>
      <p:bldP spid="34" grpId="0"/>
      <p:bldP spid="35" grpId="0"/>
      <p:bldP spid="3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8748F9A-48BD-8B66-9CB4-09CFFEC49EE9}"/>
              </a:ext>
            </a:extLst>
          </p:cNvPr>
          <p:cNvSpPr txBox="1"/>
          <p:nvPr/>
        </p:nvSpPr>
        <p:spPr>
          <a:xfrm>
            <a:off x="2286000" y="938430"/>
            <a:ext cx="69317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Our bodies have only one plane of symmetry.</a:t>
            </a:r>
          </a:p>
          <a:p>
            <a:r>
              <a:rPr lang="en-US" dirty="0"/>
              <a:t>Bilateral symmetry – left side is a mirror reflection of  the right.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DDBC6D-83CA-CF9E-2757-0239938C30AC}"/>
              </a:ext>
            </a:extLst>
          </p:cNvPr>
          <p:cNvSpPr txBox="1"/>
          <p:nvPr/>
        </p:nvSpPr>
        <p:spPr>
          <a:xfrm>
            <a:off x="2286000" y="1949115"/>
            <a:ext cx="8927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Gravity pulls all things downward – thousands of objects (chairs, tables, rooms, buildings, trains, airplanes) have bilateral symmetry.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DE7C4E-4C7D-4AA9-8470-369E30BD4E9D}"/>
              </a:ext>
            </a:extLst>
          </p:cNvPr>
          <p:cNvSpPr txBox="1"/>
          <p:nvPr/>
        </p:nvSpPr>
        <p:spPr>
          <a:xfrm>
            <a:off x="2117558" y="3128211"/>
            <a:ext cx="6601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Reversal is a left- right one – most convenient terminology.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968BF2-62E8-8166-90A9-33A0911F93D7}"/>
              </a:ext>
            </a:extLst>
          </p:cNvPr>
          <p:cNvSpPr txBox="1"/>
          <p:nvPr/>
        </p:nvSpPr>
        <p:spPr>
          <a:xfrm>
            <a:off x="2237874" y="3777916"/>
            <a:ext cx="221567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Magic with words:</a:t>
            </a:r>
          </a:p>
          <a:p>
            <a:r>
              <a:rPr lang="en-US" dirty="0"/>
              <a:t>COOKBOOK</a:t>
            </a:r>
          </a:p>
          <a:p>
            <a:r>
              <a:rPr lang="en-US" dirty="0"/>
              <a:t>ELECTRONIC</a:t>
            </a:r>
          </a:p>
          <a:p>
            <a:r>
              <a:rPr lang="en-US" dirty="0"/>
              <a:t>AUTOMATA</a:t>
            </a:r>
          </a:p>
          <a:p>
            <a:r>
              <a:rPr lang="en-US" dirty="0"/>
              <a:t>TIMOTHY</a:t>
            </a:r>
          </a:p>
          <a:p>
            <a:r>
              <a:rPr lang="en-US" dirty="0"/>
              <a:t>REBECCA</a:t>
            </a:r>
          </a:p>
          <a:p>
            <a:r>
              <a:rPr lang="en-US" dirty="0"/>
              <a:t>CHOICE QUALITY</a:t>
            </a: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0B2AD616-73B7-BDFF-7282-35BF46AEB6A1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50000"/>
          </a:blip>
          <a:stretch>
            <a:fillRect/>
          </a:stretch>
        </p:blipFill>
        <p:spPr>
          <a:xfrm>
            <a:off x="7198170" y="3579921"/>
            <a:ext cx="2755648" cy="263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791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</p:bld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2490</TotalTime>
  <Words>4063</Words>
  <Application>Microsoft Macintosh PowerPoint</Application>
  <PresentationFormat>Widescreen</PresentationFormat>
  <Paragraphs>1741</Paragraphs>
  <Slides>54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58" baseType="lpstr">
      <vt:lpstr>Arial</vt:lpstr>
      <vt:lpstr>Century Gothic</vt:lpstr>
      <vt:lpstr>Wingdings 3</vt:lpstr>
      <vt:lpstr>Wisp</vt:lpstr>
      <vt:lpstr>Ambidextrous Universe</vt:lpstr>
      <vt:lpstr>Keywords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Living Molecules</vt:lpstr>
      <vt:lpstr>PowerPoint Presentation</vt:lpstr>
      <vt:lpstr>The origin of Life</vt:lpstr>
      <vt:lpstr>PowerPoint Presentation</vt:lpstr>
      <vt:lpstr>The origin of Asymmetry</vt:lpstr>
      <vt:lpstr>The Fourth Dimension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Parity</vt:lpstr>
      <vt:lpstr>PowerPoint Presentation</vt:lpstr>
      <vt:lpstr>The Ozma Problem</vt:lpstr>
      <vt:lpstr>PowerPoint Presentation</vt:lpstr>
      <vt:lpstr>PowerPoint Presentation</vt:lpstr>
      <vt:lpstr>PowerPoint Presentation</vt:lpstr>
      <vt:lpstr>PowerPoint Presentation</vt:lpstr>
      <vt:lpstr>Mach’s shock</vt:lpstr>
      <vt:lpstr>PowerPoint Presentation</vt:lpstr>
      <vt:lpstr>Parity</vt:lpstr>
      <vt:lpstr>PowerPoint Presentation</vt:lpstr>
      <vt:lpstr>The Fall of Parity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Ambidexterous Universe</dc:title>
  <dc:creator>Usha Vudatha</dc:creator>
  <cp:lastModifiedBy>Usha Vudatha</cp:lastModifiedBy>
  <cp:revision>4</cp:revision>
  <dcterms:created xsi:type="dcterms:W3CDTF">2022-06-30T19:47:23Z</dcterms:created>
  <dcterms:modified xsi:type="dcterms:W3CDTF">2022-07-15T16:23:40Z</dcterms:modified>
</cp:coreProperties>
</file>

<file path=docProps/thumbnail.jpeg>
</file>